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E3CD34-97E5-44E1-89D5-350CFE533F57}" v="912" dt="2022-03-09T18:51:41.248"/>
    <p1510:client id="{90127218-58A8-8018-CF1E-5B7FBDCF7A54}" v="319" dt="2022-03-13T10:42:20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 SEVER" userId="S::tea.sever2@skole.hr::2ff7fc46-73cb-48ee-af1a-7334ae7e8f66" providerId="AD" clId="Web-{07E3CD34-97E5-44E1-89D5-350CFE533F57}"/>
    <pc:docChg chg="addSld delSld modSld sldOrd addMainMaster delMainMaster modMainMaster">
      <pc:chgData name="TEA SEVER" userId="S::tea.sever2@skole.hr::2ff7fc46-73cb-48ee-af1a-7334ae7e8f66" providerId="AD" clId="Web-{07E3CD34-97E5-44E1-89D5-350CFE533F57}" dt="2022-03-09T18:51:41.248" v="906"/>
      <pc:docMkLst>
        <pc:docMk/>
      </pc:docMkLst>
      <pc:sldChg chg="addSp delSp modSp mod modTransition setBg modClrScheme addAnim modAnim chgLayout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109857222" sldId="256"/>
        </pc:sldMkLst>
        <pc:spChg chg="mod">
          <ac:chgData name="TEA SEVER" userId="S::tea.sever2@skole.hr::2ff7fc46-73cb-48ee-af1a-7334ae7e8f66" providerId="AD" clId="Web-{07E3CD34-97E5-44E1-89D5-350CFE533F57}" dt="2022-03-09T16:31:18.772" v="1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TEA SEVER" userId="S::tea.sever2@skole.hr::2ff7fc46-73cb-48ee-af1a-7334ae7e8f66" providerId="AD" clId="Web-{07E3CD34-97E5-44E1-89D5-350CFE533F57}" dt="2022-03-09T16:32:01.087" v="14" actId="2057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TEA SEVER" userId="S::tea.sever2@skole.hr::2ff7fc46-73cb-48ee-af1a-7334ae7e8f66" providerId="AD" clId="Web-{07E3CD34-97E5-44E1-89D5-350CFE533F57}" dt="2022-03-09T18:42:18.811" v="771"/>
          <ac:spMkLst>
            <pc:docMk/>
            <pc:sldMk cId="109857222" sldId="256"/>
            <ac:spMk id="6" creationId="{A60E71CB-D640-48E2-9AB8-29E5336B5EAC}"/>
          </ac:spMkLst>
        </pc:spChg>
        <pc:spChg chg="add">
          <ac:chgData name="TEA SEVER" userId="S::tea.sever2@skole.hr::2ff7fc46-73cb-48ee-af1a-7334ae7e8f66" providerId="AD" clId="Web-{07E3CD34-97E5-44E1-89D5-350CFE533F57}" dt="2022-03-09T16:30:21.393" v="0"/>
          <ac:spMkLst>
            <pc:docMk/>
            <pc:sldMk cId="109857222" sldId="256"/>
            <ac:spMk id="9" creationId="{E20BB609-EF92-42DB-836C-0699A590B5CF}"/>
          </ac:spMkLst>
        </pc:spChg>
        <pc:spChg chg="add">
          <ac:chgData name="TEA SEVER" userId="S::tea.sever2@skole.hr::2ff7fc46-73cb-48ee-af1a-7334ae7e8f66" providerId="AD" clId="Web-{07E3CD34-97E5-44E1-89D5-350CFE533F57}" dt="2022-03-09T16:30:21.393" v="0"/>
          <ac:spMkLst>
            <pc:docMk/>
            <pc:sldMk cId="109857222" sldId="256"/>
            <ac:spMk id="11" creationId="{8BEC44CD-E290-4D60-A056-5BA05B182AC3}"/>
          </ac:spMkLst>
        </pc:spChg>
        <pc:spChg chg="add">
          <ac:chgData name="TEA SEVER" userId="S::tea.sever2@skole.hr::2ff7fc46-73cb-48ee-af1a-7334ae7e8f66" providerId="AD" clId="Web-{07E3CD34-97E5-44E1-89D5-350CFE533F57}" dt="2022-03-09T16:30:21.393" v="0"/>
          <ac:spMkLst>
            <pc:docMk/>
            <pc:sldMk cId="109857222" sldId="256"/>
            <ac:spMk id="13" creationId="{B2C335F7-F61C-4EB4-80F2-4B1438FE66BB}"/>
          </ac:spMkLst>
        </pc:spChg>
        <pc:spChg chg="add">
          <ac:chgData name="TEA SEVER" userId="S::tea.sever2@skole.hr::2ff7fc46-73cb-48ee-af1a-7334ae7e8f66" providerId="AD" clId="Web-{07E3CD34-97E5-44E1-89D5-350CFE533F57}" dt="2022-03-09T16:30:21.393" v="0"/>
          <ac:spMkLst>
            <pc:docMk/>
            <pc:sldMk cId="109857222" sldId="256"/>
            <ac:spMk id="15" creationId="{F1189494-2B67-46D2-93D6-A122A09BF6B2}"/>
          </ac:spMkLst>
        </pc:spChg>
        <pc:picChg chg="add del">
          <ac:chgData name="TEA SEVER" userId="S::tea.sever2@skole.hr::2ff7fc46-73cb-48ee-af1a-7334ae7e8f66" providerId="AD" clId="Web-{07E3CD34-97E5-44E1-89D5-350CFE533F57}" dt="2022-03-09T18:42:19.717" v="773"/>
          <ac:picMkLst>
            <pc:docMk/>
            <pc:sldMk cId="109857222" sldId="256"/>
            <ac:picMk id="4" creationId="{2D56C6F5-6A31-4214-8336-9B8A23E479D0}"/>
          </ac:picMkLst>
        </pc:picChg>
        <pc:picChg chg="add del mod">
          <ac:chgData name="TEA SEVER" userId="S::tea.sever2@skole.hr::2ff7fc46-73cb-48ee-af1a-7334ae7e8f66" providerId="AD" clId="Web-{07E3CD34-97E5-44E1-89D5-350CFE533F57}" dt="2022-03-09T18:42:18.811" v="772"/>
          <ac:picMkLst>
            <pc:docMk/>
            <pc:sldMk cId="109857222" sldId="256"/>
            <ac:picMk id="5" creationId="{54DE12D3-9584-48A5-8391-43D89B3E008B}"/>
          </ac:picMkLst>
        </pc:picChg>
      </pc:sldChg>
      <pc:sldChg chg="addSp delSp 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256929676" sldId="257"/>
        </pc:sldMkLst>
        <pc:spChg chg="mod">
          <ac:chgData name="TEA SEVER" userId="S::tea.sever2@skole.hr::2ff7fc46-73cb-48ee-af1a-7334ae7e8f66" providerId="AD" clId="Web-{07E3CD34-97E5-44E1-89D5-350CFE533F57}" dt="2022-03-09T18:29:49.665" v="660" actId="20577"/>
          <ac:spMkLst>
            <pc:docMk/>
            <pc:sldMk cId="256929676" sldId="257"/>
            <ac:spMk id="2" creationId="{1775935F-99F3-48C2-A49D-B7A8E5AAF07A}"/>
          </ac:spMkLst>
        </pc:spChg>
        <pc:spChg chg="mod">
          <ac:chgData name="TEA SEVER" userId="S::tea.sever2@skole.hr::2ff7fc46-73cb-48ee-af1a-7334ae7e8f66" providerId="AD" clId="Web-{07E3CD34-97E5-44E1-89D5-350CFE533F57}" dt="2022-03-09T18:29:40.774" v="659" actId="1076"/>
          <ac:spMkLst>
            <pc:docMk/>
            <pc:sldMk cId="256929676" sldId="257"/>
            <ac:spMk id="3" creationId="{9A01B517-8D28-41F9-AE76-22DFCE9F24FD}"/>
          </ac:spMkLst>
        </pc:spChg>
        <pc:spChg chg="del">
          <ac:chgData name="TEA SEVER" userId="S::tea.sever2@skole.hr::2ff7fc46-73cb-48ee-af1a-7334ae7e8f66" providerId="AD" clId="Web-{07E3CD34-97E5-44E1-89D5-350CFE533F57}" dt="2022-03-09T16:36:35.776" v="141"/>
          <ac:spMkLst>
            <pc:docMk/>
            <pc:sldMk cId="256929676" sldId="257"/>
            <ac:spMk id="4" creationId="{D8F5D7E6-3DA9-409D-8F6F-05FB0DA74CED}"/>
          </ac:spMkLst>
        </pc:spChg>
        <pc:spChg chg="add">
          <ac:chgData name="TEA SEVER" userId="S::tea.sever2@skole.hr::2ff7fc46-73cb-48ee-af1a-7334ae7e8f66" providerId="AD" clId="Web-{07E3CD34-97E5-44E1-89D5-350CFE533F57}" dt="2022-03-09T16:36:38.526" v="142"/>
          <ac:spMkLst>
            <pc:docMk/>
            <pc:sldMk cId="256929676" sldId="257"/>
            <ac:spMk id="10" creationId="{ADE57300-C7FF-4578-99A0-42B0295B123C}"/>
          </ac:spMkLst>
        </pc:spChg>
        <pc:spChg chg="add">
          <ac:chgData name="TEA SEVER" userId="S::tea.sever2@skole.hr::2ff7fc46-73cb-48ee-af1a-7334ae7e8f66" providerId="AD" clId="Web-{07E3CD34-97E5-44E1-89D5-350CFE533F57}" dt="2022-03-09T16:36:38.526" v="142"/>
          <ac:spMkLst>
            <pc:docMk/>
            <pc:sldMk cId="256929676" sldId="257"/>
            <ac:spMk id="12" creationId="{F3FF94B3-6D3E-44FE-BB02-A9027C0003C7}"/>
          </ac:spMkLst>
        </pc:spChg>
        <pc:spChg chg="add">
          <ac:chgData name="TEA SEVER" userId="S::tea.sever2@skole.hr::2ff7fc46-73cb-48ee-af1a-7334ae7e8f66" providerId="AD" clId="Web-{07E3CD34-97E5-44E1-89D5-350CFE533F57}" dt="2022-03-09T16:36:38.526" v="142"/>
          <ac:spMkLst>
            <pc:docMk/>
            <pc:sldMk cId="256929676" sldId="257"/>
            <ac:spMk id="14" creationId="{CD7F9EC8-0E2C-4023-9DD1-73BEF6B80D13}"/>
          </ac:spMkLst>
        </pc:spChg>
        <pc:spChg chg="add">
          <ac:chgData name="TEA SEVER" userId="S::tea.sever2@skole.hr::2ff7fc46-73cb-48ee-af1a-7334ae7e8f66" providerId="AD" clId="Web-{07E3CD34-97E5-44E1-89D5-350CFE533F57}" dt="2022-03-09T16:36:38.526" v="142"/>
          <ac:spMkLst>
            <pc:docMk/>
            <pc:sldMk cId="256929676" sldId="257"/>
            <ac:spMk id="16" creationId="{AACEB7BF-F8E5-4078-97E4-4276495F2BC2}"/>
          </ac:spMkLst>
        </pc:spChg>
        <pc:spChg chg="add">
          <ac:chgData name="TEA SEVER" userId="S::tea.sever2@skole.hr::2ff7fc46-73cb-48ee-af1a-7334ae7e8f66" providerId="AD" clId="Web-{07E3CD34-97E5-44E1-89D5-350CFE533F57}" dt="2022-03-09T16:36:38.526" v="142"/>
          <ac:spMkLst>
            <pc:docMk/>
            <pc:sldMk cId="256929676" sldId="257"/>
            <ac:spMk id="18" creationId="{C0301BA4-10E6-44CC-9EEC-727EDF3BC4B8}"/>
          </ac:spMkLst>
        </pc:spChg>
        <pc:picChg chg="add mod ord">
          <ac:chgData name="TEA SEVER" userId="S::tea.sever2@skole.hr::2ff7fc46-73cb-48ee-af1a-7334ae7e8f66" providerId="AD" clId="Web-{07E3CD34-97E5-44E1-89D5-350CFE533F57}" dt="2022-03-09T16:36:38.526" v="142"/>
          <ac:picMkLst>
            <pc:docMk/>
            <pc:sldMk cId="256929676" sldId="257"/>
            <ac:picMk id="5" creationId="{6FC216C2-AC7F-421E-B449-6E73EA0AB23C}"/>
          </ac:picMkLst>
        </pc:picChg>
      </pc:sldChg>
      <pc:sldChg chg="addSp modSp new mod modTransition setBg modClrScheme addAnim modAnim chgLayout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2899267908" sldId="258"/>
        </pc:sldMkLst>
        <pc:spChg chg="mod ord">
          <ac:chgData name="TEA SEVER" userId="S::tea.sever2@skole.hr::2ff7fc46-73cb-48ee-af1a-7334ae7e8f66" providerId="AD" clId="Web-{07E3CD34-97E5-44E1-89D5-350CFE533F57}" dt="2022-03-09T16:43:12.378" v="269" actId="20577"/>
          <ac:spMkLst>
            <pc:docMk/>
            <pc:sldMk cId="2899267908" sldId="258"/>
            <ac:spMk id="2" creationId="{F5472983-ECE2-44EB-AA07-1AD8A991B2C8}"/>
          </ac:spMkLst>
        </pc:spChg>
        <pc:spChg chg="mod ord">
          <ac:chgData name="TEA SEVER" userId="S::tea.sever2@skole.hr::2ff7fc46-73cb-48ee-af1a-7334ae7e8f66" providerId="AD" clId="Web-{07E3CD34-97E5-44E1-89D5-350CFE533F57}" dt="2022-03-09T16:47:07.424" v="349" actId="20577"/>
          <ac:spMkLst>
            <pc:docMk/>
            <pc:sldMk cId="2899267908" sldId="258"/>
            <ac:spMk id="3" creationId="{CCB0B3F7-A2DC-487D-8C5A-F5F17B4E0C16}"/>
          </ac:spMkLst>
        </pc:spChg>
        <pc:spChg chg="mod ord">
          <ac:chgData name="TEA SEVER" userId="S::tea.sever2@skole.hr::2ff7fc46-73cb-48ee-af1a-7334ae7e8f66" providerId="AD" clId="Web-{07E3CD34-97E5-44E1-89D5-350CFE533F57}" dt="2022-03-09T18:31:03.886" v="661" actId="20577"/>
          <ac:spMkLst>
            <pc:docMk/>
            <pc:sldMk cId="2899267908" sldId="258"/>
            <ac:spMk id="4" creationId="{C53687E9-1684-407C-957D-ED83736A28A4}"/>
          </ac:spMkLst>
        </pc:spChg>
        <pc:spChg chg="add mod ord">
          <ac:chgData name="TEA SEVER" userId="S::tea.sever2@skole.hr::2ff7fc46-73cb-48ee-af1a-7334ae7e8f66" providerId="AD" clId="Web-{07E3CD34-97E5-44E1-89D5-350CFE533F57}" dt="2022-03-09T16:41:16.387" v="185"/>
          <ac:spMkLst>
            <pc:docMk/>
            <pc:sldMk cId="2899267908" sldId="258"/>
            <ac:spMk id="5" creationId="{827F43D1-8BA9-4CA7-A110-811169AF9B21}"/>
          </ac:spMkLst>
        </pc:spChg>
        <pc:spChg chg="add mod ord">
          <ac:chgData name="TEA SEVER" userId="S::tea.sever2@skole.hr::2ff7fc46-73cb-48ee-af1a-7334ae7e8f66" providerId="AD" clId="Web-{07E3CD34-97E5-44E1-89D5-350CFE533F57}" dt="2022-03-09T16:41:16.387" v="185"/>
          <ac:spMkLst>
            <pc:docMk/>
            <pc:sldMk cId="2899267908" sldId="258"/>
            <ac:spMk id="6" creationId="{171AAA7A-3475-4D8F-8E75-1368A035275F}"/>
          </ac:spMkLst>
        </pc:spChg>
      </pc:sldChg>
      <pc:sldChg chg="addSp delSp 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1488137786" sldId="259"/>
        </pc:sldMkLst>
        <pc:spChg chg="mo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2" creationId="{4D54E7C3-CB07-4AF8-AA0B-F381E55A999B}"/>
          </ac:spMkLst>
        </pc:spChg>
        <pc:spChg chg="add del mo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3" creationId="{B09A61B6-D6C0-40F0-B177-1AA187F19981}"/>
          </ac:spMkLst>
        </pc:spChg>
        <pc:spChg chg="add del">
          <ac:chgData name="TEA SEVER" userId="S::tea.sever2@skole.hr::2ff7fc46-73cb-48ee-af1a-7334ae7e8f66" providerId="AD" clId="Web-{07E3CD34-97E5-44E1-89D5-350CFE533F57}" dt="2022-03-09T16:39:22.051" v="158"/>
          <ac:spMkLst>
            <pc:docMk/>
            <pc:sldMk cId="1488137786" sldId="259"/>
            <ac:spMk id="5" creationId="{4E17AA97-89A7-45C1-B813-BFF6C23D79E1}"/>
          </ac:spMkLst>
        </pc:spChg>
        <pc:spChg chg="add del">
          <ac:chgData name="TEA SEVER" userId="S::tea.sever2@skole.hr::2ff7fc46-73cb-48ee-af1a-7334ae7e8f66" providerId="AD" clId="Web-{07E3CD34-97E5-44E1-89D5-350CFE533F57}" dt="2022-03-09T16:39:22.051" v="158"/>
          <ac:spMkLst>
            <pc:docMk/>
            <pc:sldMk cId="1488137786" sldId="259"/>
            <ac:spMk id="6" creationId="{33AC4FE1-D370-43A6-96C5-076716BB1E76}"/>
          </ac:spMkLst>
        </pc:spChg>
        <pc:spChg chg="add del">
          <ac:chgData name="TEA SEVER" userId="S::tea.sever2@skole.hr::2ff7fc46-73cb-48ee-af1a-7334ae7e8f66" providerId="AD" clId="Web-{07E3CD34-97E5-44E1-89D5-350CFE533F57}" dt="2022-03-09T16:39:22.051" v="158"/>
          <ac:spMkLst>
            <pc:docMk/>
            <pc:sldMk cId="1488137786" sldId="259"/>
            <ac:spMk id="7" creationId="{4A3D569D-D3A6-49CA-A483-291E95DACA14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8" creationId="{ADE57300-C7FF-4578-99A0-42B0295B123C}"/>
          </ac:spMkLst>
        </pc:spChg>
        <pc:spChg chg="ad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9" creationId="{BF32F1E5-D276-4903-A7FB-E083AEFD5F41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10" creationId="{DB8F8250-7A81-4A19-87AD-FFB2CE4E39A5}"/>
          </ac:spMkLst>
        </pc:spChg>
        <pc:spChg chg="ad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11" creationId="{F1EDBAD4-CA8E-4A37-A91C-CF0FBC51CD32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12" creationId="{F3FF94B3-6D3E-44FE-BB02-A9027C0003C7}"/>
          </ac:spMkLst>
        </pc:spChg>
        <pc:spChg chg="ad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13" creationId="{2716B85D-0F68-4B6F-8A83-99D6E80F4E75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14" creationId="{E20BB609-EF92-42DB-836C-0699A590B5CF}"/>
          </ac:spMkLst>
        </pc:spChg>
        <pc:spChg chg="add">
          <ac:chgData name="TEA SEVER" userId="S::tea.sever2@skole.hr::2ff7fc46-73cb-48ee-af1a-7334ae7e8f66" providerId="AD" clId="Web-{07E3CD34-97E5-44E1-89D5-350CFE533F57}" dt="2022-03-09T16:39:22.067" v="159"/>
          <ac:spMkLst>
            <pc:docMk/>
            <pc:sldMk cId="1488137786" sldId="259"/>
            <ac:spMk id="15" creationId="{E44F55FD-6E97-46CD-B9CB-723352BE1250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16" creationId="{421EDC21-3D08-490A-844B-25347DAF1F87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18" creationId="{B2C335F7-F61C-4EB4-80F2-4B1438FE66BB}"/>
          </ac:spMkLst>
        </pc:spChg>
        <pc:spChg chg="add del">
          <ac:chgData name="TEA SEVER" userId="S::tea.sever2@skole.hr::2ff7fc46-73cb-48ee-af1a-7334ae7e8f66" providerId="AD" clId="Web-{07E3CD34-97E5-44E1-89D5-350CFE533F57}" dt="2022-03-09T16:39:16.379" v="156"/>
          <ac:spMkLst>
            <pc:docMk/>
            <pc:sldMk cId="1488137786" sldId="259"/>
            <ac:spMk id="20" creationId="{F1189494-2B67-46D2-93D6-A122A09BF6B2}"/>
          </ac:spMkLst>
        </pc:spChg>
      </pc:sldChg>
      <pc:sldChg chg="new del">
        <pc:chgData name="TEA SEVER" userId="S::tea.sever2@skole.hr::2ff7fc46-73cb-48ee-af1a-7334ae7e8f66" providerId="AD" clId="Web-{07E3CD34-97E5-44E1-89D5-350CFE533F57}" dt="2022-03-09T16:37:51.452" v="145"/>
        <pc:sldMkLst>
          <pc:docMk/>
          <pc:sldMk cId="2229840930" sldId="259"/>
        </pc:sldMkLst>
      </pc:sldChg>
      <pc:sldChg chg="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2625810301" sldId="260"/>
        </pc:sldMkLst>
        <pc:spChg chg="mod">
          <ac:chgData name="TEA SEVER" userId="S::tea.sever2@skole.hr::2ff7fc46-73cb-48ee-af1a-7334ae7e8f66" providerId="AD" clId="Web-{07E3CD34-97E5-44E1-89D5-350CFE533F57}" dt="2022-03-09T16:48:06.146" v="365" actId="20577"/>
          <ac:spMkLst>
            <pc:docMk/>
            <pc:sldMk cId="2625810301" sldId="260"/>
            <ac:spMk id="4" creationId="{13CD4F4B-1F8A-4A37-9A53-9C249E3C0267}"/>
          </ac:spMkLst>
        </pc:spChg>
        <pc:spChg chg="mod">
          <ac:chgData name="TEA SEVER" userId="S::tea.sever2@skole.hr::2ff7fc46-73cb-48ee-af1a-7334ae7e8f66" providerId="AD" clId="Web-{07E3CD34-97E5-44E1-89D5-350CFE533F57}" dt="2022-03-09T16:48:40.305" v="369" actId="20577"/>
          <ac:spMkLst>
            <pc:docMk/>
            <pc:sldMk cId="2625810301" sldId="260"/>
            <ac:spMk id="6" creationId="{CE1A14E7-4223-4855-B45B-DD337E1B81A8}"/>
          </ac:spMkLst>
        </pc:spChg>
      </pc:sldChg>
      <pc:sldChg chg="addSp delSp 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4224383064" sldId="261"/>
        </pc:sldMkLst>
        <pc:spChg chg="mod">
          <ac:chgData name="TEA SEVER" userId="S::tea.sever2@skole.hr::2ff7fc46-73cb-48ee-af1a-7334ae7e8f66" providerId="AD" clId="Web-{07E3CD34-97E5-44E1-89D5-350CFE533F57}" dt="2022-03-09T16:49:52.731" v="376" actId="20577"/>
          <ac:spMkLst>
            <pc:docMk/>
            <pc:sldMk cId="4224383064" sldId="261"/>
            <ac:spMk id="4" creationId="{F85EDF99-648F-4840-9DDE-132C5CE68297}"/>
          </ac:spMkLst>
        </pc:spChg>
        <pc:spChg chg="mod">
          <ac:chgData name="TEA SEVER" userId="S::tea.sever2@skole.hr::2ff7fc46-73cb-48ee-af1a-7334ae7e8f66" providerId="AD" clId="Web-{07E3CD34-97E5-44E1-89D5-350CFE533F57}" dt="2022-03-09T18:15:14.032" v="425" actId="20577"/>
          <ac:spMkLst>
            <pc:docMk/>
            <pc:sldMk cId="4224383064" sldId="261"/>
            <ac:spMk id="6" creationId="{7DD39D2D-F159-41B7-9294-246AE25BA6D9}"/>
          </ac:spMkLst>
        </pc:spChg>
        <pc:picChg chg="add del mod">
          <ac:chgData name="TEA SEVER" userId="S::tea.sever2@skole.hr::2ff7fc46-73cb-48ee-af1a-7334ae7e8f66" providerId="AD" clId="Web-{07E3CD34-97E5-44E1-89D5-350CFE533F57}" dt="2022-03-09T16:50:36.687" v="392"/>
          <ac:picMkLst>
            <pc:docMk/>
            <pc:sldMk cId="4224383064" sldId="261"/>
            <ac:picMk id="7" creationId="{6106F6C3-E870-4AFC-A621-56A11B75B33E}"/>
          </ac:picMkLst>
        </pc:picChg>
        <pc:picChg chg="add mod">
          <ac:chgData name="TEA SEVER" userId="S::tea.sever2@skole.hr::2ff7fc46-73cb-48ee-af1a-7334ae7e8f66" providerId="AD" clId="Web-{07E3CD34-97E5-44E1-89D5-350CFE533F57}" dt="2022-03-09T16:53:05.540" v="400" actId="1076"/>
          <ac:picMkLst>
            <pc:docMk/>
            <pc:sldMk cId="4224383064" sldId="261"/>
            <ac:picMk id="8" creationId="{2E0749C0-D7F8-4E2C-852C-791FE9A971C6}"/>
          </ac:picMkLst>
        </pc:picChg>
      </pc:sldChg>
      <pc:sldChg chg="addSp delSp 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4068815399" sldId="262"/>
        </pc:sldMkLst>
        <pc:spChg chg="mod">
          <ac:chgData name="TEA SEVER" userId="S::tea.sever2@skole.hr::2ff7fc46-73cb-48ee-af1a-7334ae7e8f66" providerId="AD" clId="Web-{07E3CD34-97E5-44E1-89D5-350CFE533F57}" dt="2022-03-09T16:54:26.216" v="421" actId="20577"/>
          <ac:spMkLst>
            <pc:docMk/>
            <pc:sldMk cId="4068815399" sldId="262"/>
            <ac:spMk id="4" creationId="{F78E4719-FE23-42AA-92A9-AD5946406EF7}"/>
          </ac:spMkLst>
        </pc:spChg>
        <pc:spChg chg="mod">
          <ac:chgData name="TEA SEVER" userId="S::tea.sever2@skole.hr::2ff7fc46-73cb-48ee-af1a-7334ae7e8f66" providerId="AD" clId="Web-{07E3CD34-97E5-44E1-89D5-350CFE533F57}" dt="2022-03-09T16:54:16.497" v="418" actId="1076"/>
          <ac:spMkLst>
            <pc:docMk/>
            <pc:sldMk cId="4068815399" sldId="262"/>
            <ac:spMk id="5" creationId="{AE83C7C1-D2A6-4812-9EBA-EB33B265485E}"/>
          </ac:spMkLst>
        </pc:spChg>
        <pc:spChg chg="del">
          <ac:chgData name="TEA SEVER" userId="S::tea.sever2@skole.hr::2ff7fc46-73cb-48ee-af1a-7334ae7e8f66" providerId="AD" clId="Web-{07E3CD34-97E5-44E1-89D5-350CFE533F57}" dt="2022-03-09T16:54:06.184" v="414"/>
          <ac:spMkLst>
            <pc:docMk/>
            <pc:sldMk cId="4068815399" sldId="262"/>
            <ac:spMk id="6" creationId="{58A64CC3-EC6E-4CD9-A284-D14EAF217E40}"/>
          </ac:spMkLst>
        </pc:spChg>
        <pc:picChg chg="add mod ord">
          <ac:chgData name="TEA SEVER" userId="S::tea.sever2@skole.hr::2ff7fc46-73cb-48ee-af1a-7334ae7e8f66" providerId="AD" clId="Web-{07E3CD34-97E5-44E1-89D5-350CFE533F57}" dt="2022-03-09T18:15:39.548" v="430" actId="14100"/>
          <ac:picMkLst>
            <pc:docMk/>
            <pc:sldMk cId="4068815399" sldId="262"/>
            <ac:picMk id="7" creationId="{1C077C81-CD38-4193-BDD3-E603626262B6}"/>
          </ac:picMkLst>
        </pc:picChg>
      </pc:sldChg>
      <pc:sldChg chg="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1938788032" sldId="263"/>
        </pc:sldMkLst>
        <pc:spChg chg="mod">
          <ac:chgData name="TEA SEVER" userId="S::tea.sever2@skole.hr::2ff7fc46-73cb-48ee-af1a-7334ae7e8f66" providerId="AD" clId="Web-{07E3CD34-97E5-44E1-89D5-350CFE533F57}" dt="2022-03-09T18:17:24.676" v="453" actId="20577"/>
          <ac:spMkLst>
            <pc:docMk/>
            <pc:sldMk cId="1938788032" sldId="263"/>
            <ac:spMk id="2" creationId="{A265FAD7-9BE5-4412-BF3B-4F6536CF2852}"/>
          </ac:spMkLst>
        </pc:spChg>
        <pc:spChg chg="mod">
          <ac:chgData name="TEA SEVER" userId="S::tea.sever2@skole.hr::2ff7fc46-73cb-48ee-af1a-7334ae7e8f66" providerId="AD" clId="Web-{07E3CD34-97E5-44E1-89D5-350CFE533F57}" dt="2022-03-09T18:17:19.832" v="450" actId="20577"/>
          <ac:spMkLst>
            <pc:docMk/>
            <pc:sldMk cId="1938788032" sldId="263"/>
            <ac:spMk id="4" creationId="{3FBBB388-C74F-413C-B454-FE6B40A6036C}"/>
          </ac:spMkLst>
        </pc:spChg>
        <pc:spChg chg="mod">
          <ac:chgData name="TEA SEVER" userId="S::tea.sever2@skole.hr::2ff7fc46-73cb-48ee-af1a-7334ae7e8f66" providerId="AD" clId="Web-{07E3CD34-97E5-44E1-89D5-350CFE533F57}" dt="2022-03-09T18:17:29.379" v="454" actId="20577"/>
          <ac:spMkLst>
            <pc:docMk/>
            <pc:sldMk cId="1938788032" sldId="263"/>
            <ac:spMk id="6" creationId="{605ED427-D3D4-44E2-9670-1D8EF2987423}"/>
          </ac:spMkLst>
        </pc:spChg>
      </pc:sldChg>
      <pc:sldChg chg="addSp modSp new mod modTransition setBg addAnim modAnim">
        <pc:chgData name="TEA SEVER" userId="S::tea.sever2@skole.hr::2ff7fc46-73cb-48ee-af1a-7334ae7e8f66" providerId="AD" clId="Web-{07E3CD34-97E5-44E1-89D5-350CFE533F57}" dt="2022-03-09T18:48:19.102" v="842"/>
        <pc:sldMkLst>
          <pc:docMk/>
          <pc:sldMk cId="2789294285" sldId="264"/>
        </pc:sldMkLst>
        <pc:spChg chg="mod">
          <ac:chgData name="TEA SEVER" userId="S::tea.sever2@skole.hr::2ff7fc46-73cb-48ee-af1a-7334ae7e8f66" providerId="AD" clId="Web-{07E3CD34-97E5-44E1-89D5-350CFE533F57}" dt="2022-03-09T18:21:10.776" v="485" actId="20577"/>
          <ac:spMkLst>
            <pc:docMk/>
            <pc:sldMk cId="2789294285" sldId="264"/>
            <ac:spMk id="2" creationId="{4B1F94D4-898C-4C75-A0BD-CD0A62E651D6}"/>
          </ac:spMkLst>
        </pc:spChg>
        <pc:spChg chg="mod">
          <ac:chgData name="TEA SEVER" userId="S::tea.sever2@skole.hr::2ff7fc46-73cb-48ee-af1a-7334ae7e8f66" providerId="AD" clId="Web-{07E3CD34-97E5-44E1-89D5-350CFE533F57}" dt="2022-03-09T18:34:28.970" v="675" actId="20577"/>
          <ac:spMkLst>
            <pc:docMk/>
            <pc:sldMk cId="2789294285" sldId="264"/>
            <ac:spMk id="4" creationId="{5CC153BA-42A7-47FD-A165-F084D828E817}"/>
          </ac:spMkLst>
        </pc:spChg>
        <pc:spChg chg="mod">
          <ac:chgData name="TEA SEVER" userId="S::tea.sever2@skole.hr::2ff7fc46-73cb-48ee-af1a-7334ae7e8f66" providerId="AD" clId="Web-{07E3CD34-97E5-44E1-89D5-350CFE533F57}" dt="2022-03-09T18:34:33.048" v="681" actId="20577"/>
          <ac:spMkLst>
            <pc:docMk/>
            <pc:sldMk cId="2789294285" sldId="264"/>
            <ac:spMk id="6" creationId="{66B16D4F-735C-463C-AD3F-8CB3DBC140A5}"/>
          </ac:spMkLst>
        </pc:spChg>
        <pc:picChg chg="add mod">
          <ac:chgData name="TEA SEVER" userId="S::tea.sever2@skole.hr::2ff7fc46-73cb-48ee-af1a-7334ae7e8f66" providerId="AD" clId="Web-{07E3CD34-97E5-44E1-89D5-350CFE533F57}" dt="2022-03-09T18:34:09.938" v="664" actId="1076"/>
          <ac:picMkLst>
            <pc:docMk/>
            <pc:sldMk cId="2789294285" sldId="264"/>
            <ac:picMk id="7" creationId="{1D95F6BD-0CC1-43AB-842A-11FD5D42459D}"/>
          </ac:picMkLst>
        </pc:picChg>
      </pc:sldChg>
      <pc:sldChg chg="addSp delSp modSp new mod ord modTransition setBg addAnim modAnim">
        <pc:chgData name="TEA SEVER" userId="S::tea.sever2@skole.hr::2ff7fc46-73cb-48ee-af1a-7334ae7e8f66" providerId="AD" clId="Web-{07E3CD34-97E5-44E1-89D5-350CFE533F57}" dt="2022-03-09T18:49:08.338" v="843"/>
        <pc:sldMkLst>
          <pc:docMk/>
          <pc:sldMk cId="1006261163" sldId="265"/>
        </pc:sldMkLst>
        <pc:spChg chg="mod">
          <ac:chgData name="TEA SEVER" userId="S::tea.sever2@skole.hr::2ff7fc46-73cb-48ee-af1a-7334ae7e8f66" providerId="AD" clId="Web-{07E3CD34-97E5-44E1-89D5-350CFE533F57}" dt="2022-03-09T18:44:37.299" v="789" actId="20577"/>
          <ac:spMkLst>
            <pc:docMk/>
            <pc:sldMk cId="1006261163" sldId="265"/>
            <ac:spMk id="2" creationId="{CD2C5A99-3813-43BE-89DC-27075351CE75}"/>
          </ac:spMkLst>
        </pc:spChg>
        <pc:spChg chg="del mod">
          <ac:chgData name="TEA SEVER" userId="S::tea.sever2@skole.hr::2ff7fc46-73cb-48ee-af1a-7334ae7e8f66" providerId="AD" clId="Web-{07E3CD34-97E5-44E1-89D5-350CFE533F57}" dt="2022-03-09T18:44:14.486" v="787"/>
          <ac:spMkLst>
            <pc:docMk/>
            <pc:sldMk cId="1006261163" sldId="265"/>
            <ac:spMk id="3" creationId="{A6E060BA-7AB7-4B20-AF9D-9EEBCB1B2009}"/>
          </ac:spMkLst>
        </pc:spChg>
        <pc:spChg chg="add">
          <ac:chgData name="TEA SEVER" userId="S::tea.sever2@skole.hr::2ff7fc46-73cb-48ee-af1a-7334ae7e8f66" providerId="AD" clId="Web-{07E3CD34-97E5-44E1-89D5-350CFE533F57}" dt="2022-03-09T18:44:14.486" v="787"/>
          <ac:spMkLst>
            <pc:docMk/>
            <pc:sldMk cId="1006261163" sldId="265"/>
            <ac:spMk id="9" creationId="{817D949E-564D-4503-A64E-D22FA3232C29}"/>
          </ac:spMkLst>
        </pc:spChg>
        <pc:spChg chg="add">
          <ac:chgData name="TEA SEVER" userId="S::tea.sever2@skole.hr::2ff7fc46-73cb-48ee-af1a-7334ae7e8f66" providerId="AD" clId="Web-{07E3CD34-97E5-44E1-89D5-350CFE533F57}" dt="2022-03-09T18:44:14.486" v="787"/>
          <ac:spMkLst>
            <pc:docMk/>
            <pc:sldMk cId="1006261163" sldId="265"/>
            <ac:spMk id="11" creationId="{92BE0106-0C20-465B-A1BE-0BAC2737B1AD}"/>
          </ac:spMkLst>
        </pc:spChg>
        <pc:spChg chg="add">
          <ac:chgData name="TEA SEVER" userId="S::tea.sever2@skole.hr::2ff7fc46-73cb-48ee-af1a-7334ae7e8f66" providerId="AD" clId="Web-{07E3CD34-97E5-44E1-89D5-350CFE533F57}" dt="2022-03-09T18:44:14.486" v="787"/>
          <ac:spMkLst>
            <pc:docMk/>
            <pc:sldMk cId="1006261163" sldId="265"/>
            <ac:spMk id="13" creationId="{851808AB-2943-464C-A710-F2A18D869334}"/>
          </ac:spMkLst>
        </pc:spChg>
        <pc:graphicFrameChg chg="add">
          <ac:chgData name="TEA SEVER" userId="S::tea.sever2@skole.hr::2ff7fc46-73cb-48ee-af1a-7334ae7e8f66" providerId="AD" clId="Web-{07E3CD34-97E5-44E1-89D5-350CFE533F57}" dt="2022-03-09T18:44:14.486" v="787"/>
          <ac:graphicFrameMkLst>
            <pc:docMk/>
            <pc:sldMk cId="1006261163" sldId="265"/>
            <ac:graphicFrameMk id="5" creationId="{F522BC07-1246-4167-BEF5-A3F34C3B5FB3}"/>
          </ac:graphicFrameMkLst>
        </pc:graphicFrameChg>
      </pc:sldChg>
      <pc:sldChg chg="addSp modSp new addAnim modAnim">
        <pc:chgData name="TEA SEVER" userId="S::tea.sever2@skole.hr::2ff7fc46-73cb-48ee-af1a-7334ae7e8f66" providerId="AD" clId="Web-{07E3CD34-97E5-44E1-89D5-350CFE533F57}" dt="2022-03-09T18:51:41.248" v="906"/>
        <pc:sldMkLst>
          <pc:docMk/>
          <pc:sldMk cId="2312452696" sldId="266"/>
        </pc:sldMkLst>
        <pc:spChg chg="mod">
          <ac:chgData name="TEA SEVER" userId="S::tea.sever2@skole.hr::2ff7fc46-73cb-48ee-af1a-7334ae7e8f66" providerId="AD" clId="Web-{07E3CD34-97E5-44E1-89D5-350CFE533F57}" dt="2022-03-09T18:50:25.996" v="893" actId="20577"/>
          <ac:spMkLst>
            <pc:docMk/>
            <pc:sldMk cId="2312452696" sldId="266"/>
            <ac:spMk id="4" creationId="{1E34C6BD-C25E-4BC1-A2A0-13E45516D220}"/>
          </ac:spMkLst>
        </pc:spChg>
        <pc:spChg chg="mod">
          <ac:chgData name="TEA SEVER" userId="S::tea.sever2@skole.hr::2ff7fc46-73cb-48ee-af1a-7334ae7e8f66" providerId="AD" clId="Web-{07E3CD34-97E5-44E1-89D5-350CFE533F57}" dt="2022-03-09T18:50:18.184" v="892" actId="20577"/>
          <ac:spMkLst>
            <pc:docMk/>
            <pc:sldMk cId="2312452696" sldId="266"/>
            <ac:spMk id="6" creationId="{330FBDE5-0BEC-46D9-AE51-5B4F2C33B371}"/>
          </ac:spMkLst>
        </pc:spChg>
        <pc:picChg chg="add mod">
          <ac:chgData name="TEA SEVER" userId="S::tea.sever2@skole.hr::2ff7fc46-73cb-48ee-af1a-7334ae7e8f66" providerId="AD" clId="Web-{07E3CD34-97E5-44E1-89D5-350CFE533F57}" dt="2022-03-09T18:51:37.295" v="904" actId="1076"/>
          <ac:picMkLst>
            <pc:docMk/>
            <pc:sldMk cId="2312452696" sldId="266"/>
            <ac:picMk id="7" creationId="{47562446-4781-40C6-AE23-D3E4AFBF1A1A}"/>
          </ac:picMkLst>
        </pc:picChg>
      </pc:sldChg>
      <pc:sldMasterChg chg="del delSldLayout">
        <pc:chgData name="TEA SEVER" userId="S::tea.sever2@skole.hr::2ff7fc46-73cb-48ee-af1a-7334ae7e8f66" providerId="AD" clId="Web-{07E3CD34-97E5-44E1-89D5-350CFE533F57}" dt="2022-03-09T16:30:21.393" v="0"/>
        <pc:sldMasterMkLst>
          <pc:docMk/>
          <pc:sldMasterMk cId="2460954070" sldId="2147483660"/>
        </pc:sldMasterMkLst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TEA SEVER" userId="S::tea.sever2@skole.hr::2ff7fc46-73cb-48ee-af1a-7334ae7e8f66" providerId="AD" clId="Web-{07E3CD34-97E5-44E1-89D5-350CFE533F57}" dt="2022-03-09T16:30:21.393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modTransition addSldLayout modSldLayout">
        <pc:chgData name="TEA SEVER" userId="S::tea.sever2@skole.hr::2ff7fc46-73cb-48ee-af1a-7334ae7e8f66" providerId="AD" clId="Web-{07E3CD34-97E5-44E1-89D5-350CFE533F57}" dt="2022-03-09T18:48:19.102" v="842"/>
        <pc:sldMasterMkLst>
          <pc:docMk/>
          <pc:sldMasterMk cId="1429209552" sldId="2147483724"/>
        </pc:sldMasterMkLst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110469735" sldId="2147483713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4002280537" sldId="2147483714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4033638026" sldId="2147483715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3541473775" sldId="2147483716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2630103068" sldId="2147483717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2765263641" sldId="2147483718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3028217207" sldId="2147483719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613497019" sldId="2147483720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2976030462" sldId="2147483721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2353282389" sldId="2147483722"/>
          </pc:sldLayoutMkLst>
        </pc:sldLayoutChg>
        <pc:sldLayoutChg chg="add modTransition">
          <pc:chgData name="TEA SEVER" userId="S::tea.sever2@skole.hr::2ff7fc46-73cb-48ee-af1a-7334ae7e8f66" providerId="AD" clId="Web-{07E3CD34-97E5-44E1-89D5-350CFE533F57}" dt="2022-03-09T18:48:19.102" v="842"/>
          <pc:sldLayoutMkLst>
            <pc:docMk/>
            <pc:sldMasterMk cId="1429209552" sldId="2147483724"/>
            <pc:sldLayoutMk cId="3217829986" sldId="2147483723"/>
          </pc:sldLayoutMkLst>
        </pc:sldLayoutChg>
      </pc:sldMasterChg>
    </pc:docChg>
  </pc:docChgLst>
  <pc:docChgLst>
    <pc:chgData name="TEA SEVER" userId="S::tea.sever2@skole.hr::2ff7fc46-73cb-48ee-af1a-7334ae7e8f66" providerId="AD" clId="Web-{90127218-58A8-8018-CF1E-5B7FBDCF7A54}"/>
    <pc:docChg chg="addSld modSld">
      <pc:chgData name="TEA SEVER" userId="S::tea.sever2@skole.hr::2ff7fc46-73cb-48ee-af1a-7334ae7e8f66" providerId="AD" clId="Web-{90127218-58A8-8018-CF1E-5B7FBDCF7A54}" dt="2022-03-13T10:42:20.279" v="324"/>
      <pc:docMkLst>
        <pc:docMk/>
      </pc:docMkLst>
      <pc:sldChg chg="modSp">
        <pc:chgData name="TEA SEVER" userId="S::tea.sever2@skole.hr::2ff7fc46-73cb-48ee-af1a-7334ae7e8f66" providerId="AD" clId="Web-{90127218-58A8-8018-CF1E-5B7FBDCF7A54}" dt="2022-03-13T10:35:25.832" v="184" actId="20577"/>
        <pc:sldMkLst>
          <pc:docMk/>
          <pc:sldMk cId="2789294285" sldId="264"/>
        </pc:sldMkLst>
        <pc:spChg chg="mod">
          <ac:chgData name="TEA SEVER" userId="S::tea.sever2@skole.hr::2ff7fc46-73cb-48ee-af1a-7334ae7e8f66" providerId="AD" clId="Web-{90127218-58A8-8018-CF1E-5B7FBDCF7A54}" dt="2022-03-13T10:33:45.033" v="112" actId="20577"/>
          <ac:spMkLst>
            <pc:docMk/>
            <pc:sldMk cId="2789294285" sldId="264"/>
            <ac:spMk id="4" creationId="{5CC153BA-42A7-47FD-A165-F084D828E817}"/>
          </ac:spMkLst>
        </pc:spChg>
        <pc:spChg chg="mod">
          <ac:chgData name="TEA SEVER" userId="S::tea.sever2@skole.hr::2ff7fc46-73cb-48ee-af1a-7334ae7e8f66" providerId="AD" clId="Web-{90127218-58A8-8018-CF1E-5B7FBDCF7A54}" dt="2022-03-13T10:35:25.832" v="184" actId="20577"/>
          <ac:spMkLst>
            <pc:docMk/>
            <pc:sldMk cId="2789294285" sldId="264"/>
            <ac:spMk id="6" creationId="{66B16D4F-735C-463C-AD3F-8CB3DBC140A5}"/>
          </ac:spMkLst>
        </pc:spChg>
      </pc:sldChg>
      <pc:sldChg chg="modSp">
        <pc:chgData name="TEA SEVER" userId="S::tea.sever2@skole.hr::2ff7fc46-73cb-48ee-af1a-7334ae7e8f66" providerId="AD" clId="Web-{90127218-58A8-8018-CF1E-5B7FBDCF7A54}" dt="2022-03-13T10:37:25.210" v="290" actId="20577"/>
        <pc:sldMkLst>
          <pc:docMk/>
          <pc:sldMk cId="1006261163" sldId="265"/>
        </pc:sldMkLst>
        <pc:graphicFrameChg chg="modGraphic">
          <ac:chgData name="TEA SEVER" userId="S::tea.sever2@skole.hr::2ff7fc46-73cb-48ee-af1a-7334ae7e8f66" providerId="AD" clId="Web-{90127218-58A8-8018-CF1E-5B7FBDCF7A54}" dt="2022-03-13T10:37:25.210" v="290" actId="20577"/>
          <ac:graphicFrameMkLst>
            <pc:docMk/>
            <pc:sldMk cId="1006261163" sldId="265"/>
            <ac:graphicFrameMk id="5" creationId="{F522BC07-1246-4167-BEF5-A3F34C3B5FB3}"/>
          </ac:graphicFrameMkLst>
        </pc:graphicFrameChg>
      </pc:sldChg>
      <pc:sldChg chg="modSp new mod setBg addAnim modAnim">
        <pc:chgData name="TEA SEVER" userId="S::tea.sever2@skole.hr::2ff7fc46-73cb-48ee-af1a-7334ae7e8f66" providerId="AD" clId="Web-{90127218-58A8-8018-CF1E-5B7FBDCF7A54}" dt="2022-03-13T10:38:46.931" v="299"/>
        <pc:sldMkLst>
          <pc:docMk/>
          <pc:sldMk cId="3316333789" sldId="267"/>
        </pc:sldMkLst>
        <pc:spChg chg="mod">
          <ac:chgData name="TEA SEVER" userId="S::tea.sever2@skole.hr::2ff7fc46-73cb-48ee-af1a-7334ae7e8f66" providerId="AD" clId="Web-{90127218-58A8-8018-CF1E-5B7FBDCF7A54}" dt="2022-03-13T10:30:46.263" v="15" actId="20577"/>
          <ac:spMkLst>
            <pc:docMk/>
            <pc:sldMk cId="3316333789" sldId="267"/>
            <ac:spMk id="3" creationId="{7CC3B7C0-4EF6-4E4F-8AA6-CFB3E7CE06B7}"/>
          </ac:spMkLst>
        </pc:spChg>
        <pc:spChg chg="mod">
          <ac:chgData name="TEA SEVER" userId="S::tea.sever2@skole.hr::2ff7fc46-73cb-48ee-af1a-7334ae7e8f66" providerId="AD" clId="Web-{90127218-58A8-8018-CF1E-5B7FBDCF7A54}" dt="2022-03-13T10:37:06.709" v="282" actId="20577"/>
          <ac:spMkLst>
            <pc:docMk/>
            <pc:sldMk cId="3316333789" sldId="267"/>
            <ac:spMk id="4" creationId="{5194DD29-B0A5-446A-B3B8-CE4268665A18}"/>
          </ac:spMkLst>
        </pc:spChg>
        <pc:spChg chg="mod">
          <ac:chgData name="TEA SEVER" userId="S::tea.sever2@skole.hr::2ff7fc46-73cb-48ee-af1a-7334ae7e8f66" providerId="AD" clId="Web-{90127218-58A8-8018-CF1E-5B7FBDCF7A54}" dt="2022-03-13T10:31:24.639" v="29" actId="20577"/>
          <ac:spMkLst>
            <pc:docMk/>
            <pc:sldMk cId="3316333789" sldId="267"/>
            <ac:spMk id="5" creationId="{4163CA38-E19A-48B4-BE8A-556E9EB4AFD7}"/>
          </ac:spMkLst>
        </pc:spChg>
        <pc:spChg chg="mod">
          <ac:chgData name="TEA SEVER" userId="S::tea.sever2@skole.hr::2ff7fc46-73cb-48ee-af1a-7334ae7e8f66" providerId="AD" clId="Web-{90127218-58A8-8018-CF1E-5B7FBDCF7A54}" dt="2022-03-13T10:33:30.033" v="110" actId="20577"/>
          <ac:spMkLst>
            <pc:docMk/>
            <pc:sldMk cId="3316333789" sldId="267"/>
            <ac:spMk id="6" creationId="{928125A8-9364-411B-A702-2D38803F665C}"/>
          </ac:spMkLst>
        </pc:spChg>
      </pc:sldChg>
      <pc:sldChg chg="modSp new addAnim modAnim">
        <pc:chgData name="TEA SEVER" userId="S::tea.sever2@skole.hr::2ff7fc46-73cb-48ee-af1a-7334ae7e8f66" providerId="AD" clId="Web-{90127218-58A8-8018-CF1E-5B7FBDCF7A54}" dt="2022-03-13T10:42:20.279" v="324"/>
        <pc:sldMkLst>
          <pc:docMk/>
          <pc:sldMk cId="565073328" sldId="268"/>
        </pc:sldMkLst>
        <pc:spChg chg="mod">
          <ac:chgData name="TEA SEVER" userId="S::tea.sever2@skole.hr::2ff7fc46-73cb-48ee-af1a-7334ae7e8f66" providerId="AD" clId="Web-{90127218-58A8-8018-CF1E-5B7FBDCF7A54}" dt="2022-03-13T10:39:30.103" v="310" actId="20577"/>
          <ac:spMkLst>
            <pc:docMk/>
            <pc:sldMk cId="565073328" sldId="268"/>
            <ac:spMk id="2" creationId="{C4D4656F-413F-4F01-93DE-48BD92339BEF}"/>
          </ac:spMkLst>
        </pc:spChg>
        <pc:spChg chg="mod">
          <ac:chgData name="TEA SEVER" userId="S::tea.sever2@skole.hr::2ff7fc46-73cb-48ee-af1a-7334ae7e8f66" providerId="AD" clId="Web-{90127218-58A8-8018-CF1E-5B7FBDCF7A54}" dt="2022-03-13T10:42:10.810" v="320" actId="20577"/>
          <ac:spMkLst>
            <pc:docMk/>
            <pc:sldMk cId="565073328" sldId="268"/>
            <ac:spMk id="3" creationId="{5C1A847F-79CE-4F80-9781-6A87C1D5D69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D4471-066A-45BF-A341-4E671421B1A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751437-3D59-4947-A855-464704648EF9}">
      <dgm:prSet/>
      <dgm:spPr/>
      <dgm:t>
        <a:bodyPr/>
        <a:lstStyle/>
        <a:p>
          <a:r>
            <a:rPr lang="en-US" dirty="0"/>
            <a:t>Pi, π, </a:t>
          </a:r>
          <a:r>
            <a:rPr lang="en-US" dirty="0" err="1"/>
            <a:t>Arhimedova</a:t>
          </a:r>
          <a:r>
            <a:rPr lang="en-US" dirty="0"/>
            <a:t> </a:t>
          </a:r>
          <a:r>
            <a:rPr lang="en-US" dirty="0" err="1"/>
            <a:t>konstanta</a:t>
          </a:r>
          <a:r>
            <a:rPr lang="en-US" dirty="0"/>
            <a:t>, </a:t>
          </a:r>
          <a:r>
            <a:rPr lang="en-US" dirty="0" err="1"/>
            <a:t>Ludolfov</a:t>
          </a:r>
          <a:r>
            <a:rPr lang="en-US" dirty="0"/>
            <a:t> </a:t>
          </a:r>
          <a:r>
            <a:rPr lang="en-US" dirty="0" err="1"/>
            <a:t>broj</a:t>
          </a:r>
          <a:r>
            <a:rPr lang="en-US" dirty="0"/>
            <a:t>, </a:t>
          </a:r>
          <a:r>
            <a:rPr lang="en-US" dirty="0" err="1"/>
            <a:t>ali</a:t>
          </a:r>
          <a:r>
            <a:rPr lang="en-US" dirty="0"/>
            <a:t> </a:t>
          </a:r>
          <a:r>
            <a:rPr lang="en-US" dirty="0" err="1"/>
            <a:t>Arhimedovu</a:t>
          </a:r>
          <a:r>
            <a:rPr lang="en-US" dirty="0"/>
            <a:t> </a:t>
          </a:r>
          <a:r>
            <a:rPr lang="en-US" dirty="0" err="1"/>
            <a:t>konstantu</a:t>
          </a:r>
          <a:r>
            <a:rPr lang="en-US" dirty="0"/>
            <a:t> ne bi </a:t>
          </a:r>
          <a:r>
            <a:rPr lang="en-US" dirty="0" err="1"/>
            <a:t>trebali</a:t>
          </a:r>
          <a:r>
            <a:rPr lang="en-US" dirty="0"/>
            <a:t> </a:t>
          </a:r>
          <a:r>
            <a:rPr lang="en-US" dirty="0" err="1"/>
            <a:t>mješati</a:t>
          </a:r>
          <a:r>
            <a:rPr lang="en-US" dirty="0"/>
            <a:t> s </a:t>
          </a:r>
          <a:r>
            <a:rPr lang="en-US" dirty="0" err="1"/>
            <a:t>Arhimedovim</a:t>
          </a:r>
          <a:r>
            <a:rPr lang="en-US" dirty="0"/>
            <a:t> </a:t>
          </a:r>
          <a:r>
            <a:rPr lang="en-US" dirty="0" err="1"/>
            <a:t>brojem</a:t>
          </a:r>
          <a:r>
            <a:rPr lang="en-US" dirty="0"/>
            <a:t>. </a:t>
          </a:r>
        </a:p>
      </dgm:t>
    </dgm:pt>
    <dgm:pt modelId="{DD532239-9C1B-4E65-AADE-D7CE8EB49CB8}" type="parTrans" cxnId="{D01DC3FD-215A-448C-BE0A-71CB49A9A21D}">
      <dgm:prSet/>
      <dgm:spPr/>
      <dgm:t>
        <a:bodyPr/>
        <a:lstStyle/>
        <a:p>
          <a:endParaRPr lang="en-US"/>
        </a:p>
      </dgm:t>
    </dgm:pt>
    <dgm:pt modelId="{BD40B440-02C7-4482-A0F6-642A233F2EEE}" type="sibTrans" cxnId="{D01DC3FD-215A-448C-BE0A-71CB49A9A21D}">
      <dgm:prSet/>
      <dgm:spPr/>
      <dgm:t>
        <a:bodyPr/>
        <a:lstStyle/>
        <a:p>
          <a:endParaRPr lang="en-US"/>
        </a:p>
      </dgm:t>
    </dgm:pt>
    <dgm:pt modelId="{00314723-9428-4BC4-A748-DB856038F665}">
      <dgm:prSet/>
      <dgm:spPr/>
      <dgm:t>
        <a:bodyPr/>
        <a:lstStyle/>
        <a:p>
          <a:r>
            <a:rPr lang="en-US" dirty="0"/>
            <a:t>Pi je </a:t>
          </a:r>
          <a:r>
            <a:rPr lang="en-US" dirty="0" err="1"/>
            <a:t>također</a:t>
          </a:r>
          <a:r>
            <a:rPr lang="en-US" dirty="0"/>
            <a:t> 16. </a:t>
          </a:r>
          <a:r>
            <a:rPr lang="en-US" dirty="0" err="1"/>
            <a:t>slovo</a:t>
          </a:r>
          <a:r>
            <a:rPr lang="en-US" dirty="0"/>
            <a:t> </a:t>
          </a:r>
          <a:r>
            <a:rPr lang="en-US" dirty="0" err="1"/>
            <a:t>grčkog</a:t>
          </a:r>
          <a:r>
            <a:rPr lang="en-US" dirty="0"/>
            <a:t> </a:t>
          </a:r>
          <a:r>
            <a:rPr lang="en-US" dirty="0" err="1"/>
            <a:t>alfabeta</a:t>
          </a:r>
          <a:r>
            <a:rPr lang="en-US" dirty="0"/>
            <a:t>. Π π</a:t>
          </a:r>
        </a:p>
      </dgm:t>
    </dgm:pt>
    <dgm:pt modelId="{34832D97-F735-476E-8E0D-8211A68EDC60}" type="parTrans" cxnId="{03A159B7-830F-43C1-9ADF-1021A408EA35}">
      <dgm:prSet/>
      <dgm:spPr/>
      <dgm:t>
        <a:bodyPr/>
        <a:lstStyle/>
        <a:p>
          <a:endParaRPr lang="en-US"/>
        </a:p>
      </dgm:t>
    </dgm:pt>
    <dgm:pt modelId="{FD4EA813-A34D-4EE3-B7E2-C8495B4BEB4A}" type="sibTrans" cxnId="{03A159B7-830F-43C1-9ADF-1021A408EA35}">
      <dgm:prSet/>
      <dgm:spPr/>
      <dgm:t>
        <a:bodyPr/>
        <a:lstStyle/>
        <a:p>
          <a:endParaRPr lang="en-US"/>
        </a:p>
      </dgm:t>
    </dgm:pt>
    <dgm:pt modelId="{BA267325-BF19-40BF-AAF3-127BE94E4CC0}">
      <dgm:prSet phldr="0"/>
      <dgm:spPr/>
      <dgm:t>
        <a:bodyPr/>
        <a:lstStyle/>
        <a:p>
          <a:pPr rtl="0"/>
          <a:r>
            <a:rPr lang="en-US" b="1" dirty="0">
              <a:latin typeface="Bierstadt"/>
            </a:rPr>
            <a:t>Sa</a:t>
          </a:r>
          <a:r>
            <a:rPr lang="en-US" b="1" dirty="0"/>
            <a:t> </a:t>
          </a:r>
          <a:r>
            <a:rPr lang="en-US" b="1" dirty="0" err="1"/>
            <a:t>slovom</a:t>
          </a:r>
          <a:r>
            <a:rPr lang="en-US" b="1" dirty="0"/>
            <a:t> „pi“ </a:t>
          </a:r>
          <a:r>
            <a:rPr lang="en-US" b="1" dirty="0" err="1"/>
            <a:t>započinje</a:t>
          </a:r>
          <a:r>
            <a:rPr lang="en-US" b="1" dirty="0"/>
            <a:t> </a:t>
          </a:r>
          <a:r>
            <a:rPr lang="en-US" b="1" dirty="0" err="1"/>
            <a:t>riječ</a:t>
          </a:r>
          <a:r>
            <a:rPr lang="en-US" b="1" dirty="0"/>
            <a:t> π</a:t>
          </a:r>
          <a:r>
            <a:rPr lang="en-US" b="1" dirty="0" err="1"/>
            <a:t>εριμετρέ</a:t>
          </a:r>
          <a:r>
            <a:rPr lang="en-US" b="1" dirty="0"/>
            <a:t>, </a:t>
          </a:r>
          <a:r>
            <a:rPr lang="en-US" b="1" dirty="0" err="1"/>
            <a:t>što</a:t>
          </a:r>
          <a:r>
            <a:rPr lang="en-US" b="1" dirty="0"/>
            <a:t> </a:t>
          </a:r>
          <a:r>
            <a:rPr lang="en-US" b="1" dirty="0" err="1"/>
            <a:t>znači</a:t>
          </a:r>
          <a:r>
            <a:rPr lang="en-US" b="1" dirty="0"/>
            <a:t> „</a:t>
          </a:r>
          <a:r>
            <a:rPr lang="en-US" b="1" dirty="0" err="1"/>
            <a:t>odmjeravam</a:t>
          </a:r>
          <a:r>
            <a:rPr lang="en-US" b="1" dirty="0"/>
            <a:t> </a:t>
          </a:r>
          <a:r>
            <a:rPr lang="en-US" b="1" dirty="0" err="1"/>
            <a:t>okolo</a:t>
          </a:r>
          <a:r>
            <a:rPr lang="en-US" dirty="0"/>
            <a:t>“.</a:t>
          </a:r>
          <a:endParaRPr lang="en-US" dirty="0">
            <a:latin typeface="Bierstadt"/>
          </a:endParaRPr>
        </a:p>
      </dgm:t>
    </dgm:pt>
    <dgm:pt modelId="{5789D34F-F4F1-4DB0-AE44-0CAFE8846EDB}" type="parTrans" cxnId="{38B310BB-E5FD-4BC5-AA49-6B0D3B56446A}">
      <dgm:prSet/>
      <dgm:spPr/>
    </dgm:pt>
    <dgm:pt modelId="{98C13943-3E29-4CAC-8EC1-2816C54EDAC5}" type="sibTrans" cxnId="{38B310BB-E5FD-4BC5-AA49-6B0D3B56446A}">
      <dgm:prSet/>
      <dgm:spPr/>
    </dgm:pt>
    <dgm:pt modelId="{222DDBE3-8792-4982-923D-8118A62DE8DF}" type="pres">
      <dgm:prSet presAssocID="{340D4471-066A-45BF-A341-4E671421B1AD}" presName="linear" presStyleCnt="0">
        <dgm:presLayoutVars>
          <dgm:animLvl val="lvl"/>
          <dgm:resizeHandles val="exact"/>
        </dgm:presLayoutVars>
      </dgm:prSet>
      <dgm:spPr/>
    </dgm:pt>
    <dgm:pt modelId="{9803F0CC-7B80-457C-BBB9-86038F507344}" type="pres">
      <dgm:prSet presAssocID="{2B751437-3D59-4947-A855-464704648E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52E22AC-8042-483D-B8E5-155289579486}" type="pres">
      <dgm:prSet presAssocID="{BD40B440-02C7-4482-A0F6-642A233F2EEE}" presName="spacer" presStyleCnt="0"/>
      <dgm:spPr/>
    </dgm:pt>
    <dgm:pt modelId="{FBC34D51-613F-4A38-914B-C11C51D9CBC1}" type="pres">
      <dgm:prSet presAssocID="{00314723-9428-4BC4-A748-DB856038F6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B9E5FFA-A3DB-4FB0-9121-752E57745E1B}" type="pres">
      <dgm:prSet presAssocID="{FD4EA813-A34D-4EE3-B7E2-C8495B4BEB4A}" presName="spacer" presStyleCnt="0"/>
      <dgm:spPr/>
    </dgm:pt>
    <dgm:pt modelId="{52C4C208-7017-41BE-8484-2DE42A1032CF}" type="pres">
      <dgm:prSet presAssocID="{BA267325-BF19-40BF-AAF3-127BE94E4C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B73F100-1724-488C-956C-402E73A9815E}" type="presOf" srcId="{340D4471-066A-45BF-A341-4E671421B1AD}" destId="{222DDBE3-8792-4982-923D-8118A62DE8DF}" srcOrd="0" destOrd="0" presId="urn:microsoft.com/office/officeart/2005/8/layout/vList2"/>
    <dgm:cxn modelId="{D23F8568-39A8-48F7-AECF-E0F2FEA61652}" type="presOf" srcId="{BA267325-BF19-40BF-AAF3-127BE94E4CC0}" destId="{52C4C208-7017-41BE-8484-2DE42A1032CF}" srcOrd="0" destOrd="0" presId="urn:microsoft.com/office/officeart/2005/8/layout/vList2"/>
    <dgm:cxn modelId="{FC1C4781-E86D-4EE4-A0A4-09F862A22219}" type="presOf" srcId="{2B751437-3D59-4947-A855-464704648EF9}" destId="{9803F0CC-7B80-457C-BBB9-86038F507344}" srcOrd="0" destOrd="0" presId="urn:microsoft.com/office/officeart/2005/8/layout/vList2"/>
    <dgm:cxn modelId="{03A159B7-830F-43C1-9ADF-1021A408EA35}" srcId="{340D4471-066A-45BF-A341-4E671421B1AD}" destId="{00314723-9428-4BC4-A748-DB856038F665}" srcOrd="1" destOrd="0" parTransId="{34832D97-F735-476E-8E0D-8211A68EDC60}" sibTransId="{FD4EA813-A34D-4EE3-B7E2-C8495B4BEB4A}"/>
    <dgm:cxn modelId="{38B310BB-E5FD-4BC5-AA49-6B0D3B56446A}" srcId="{340D4471-066A-45BF-A341-4E671421B1AD}" destId="{BA267325-BF19-40BF-AAF3-127BE94E4CC0}" srcOrd="2" destOrd="0" parTransId="{5789D34F-F4F1-4DB0-AE44-0CAFE8846EDB}" sibTransId="{98C13943-3E29-4CAC-8EC1-2816C54EDAC5}"/>
    <dgm:cxn modelId="{FA6249BD-A1D1-4FF5-9A0B-166501A1FD1B}" type="presOf" srcId="{00314723-9428-4BC4-A748-DB856038F665}" destId="{FBC34D51-613F-4A38-914B-C11C51D9CBC1}" srcOrd="0" destOrd="0" presId="urn:microsoft.com/office/officeart/2005/8/layout/vList2"/>
    <dgm:cxn modelId="{D01DC3FD-215A-448C-BE0A-71CB49A9A21D}" srcId="{340D4471-066A-45BF-A341-4E671421B1AD}" destId="{2B751437-3D59-4947-A855-464704648EF9}" srcOrd="0" destOrd="0" parTransId="{DD532239-9C1B-4E65-AADE-D7CE8EB49CB8}" sibTransId="{BD40B440-02C7-4482-A0F6-642A233F2EEE}"/>
    <dgm:cxn modelId="{5FF0D02A-69DD-422C-85CA-8550ED70725A}" type="presParOf" srcId="{222DDBE3-8792-4982-923D-8118A62DE8DF}" destId="{9803F0CC-7B80-457C-BBB9-86038F507344}" srcOrd="0" destOrd="0" presId="urn:microsoft.com/office/officeart/2005/8/layout/vList2"/>
    <dgm:cxn modelId="{6EA2F495-30A4-44C3-B1A6-B1C04B62BFC3}" type="presParOf" srcId="{222DDBE3-8792-4982-923D-8118A62DE8DF}" destId="{452E22AC-8042-483D-B8E5-155289579486}" srcOrd="1" destOrd="0" presId="urn:microsoft.com/office/officeart/2005/8/layout/vList2"/>
    <dgm:cxn modelId="{B53380A9-E947-4FF1-BC2F-7572BA8B1266}" type="presParOf" srcId="{222DDBE3-8792-4982-923D-8118A62DE8DF}" destId="{FBC34D51-613F-4A38-914B-C11C51D9CBC1}" srcOrd="2" destOrd="0" presId="urn:microsoft.com/office/officeart/2005/8/layout/vList2"/>
    <dgm:cxn modelId="{86D2C668-831A-4501-84CE-BB99981CB650}" type="presParOf" srcId="{222DDBE3-8792-4982-923D-8118A62DE8DF}" destId="{1B9E5FFA-A3DB-4FB0-9121-752E57745E1B}" srcOrd="3" destOrd="0" presId="urn:microsoft.com/office/officeart/2005/8/layout/vList2"/>
    <dgm:cxn modelId="{4086A08F-C999-4E54-84AB-14CC1D3C00AB}" type="presParOf" srcId="{222DDBE3-8792-4982-923D-8118A62DE8DF}" destId="{52C4C208-7017-41BE-8484-2DE42A1032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3F0CC-7B80-457C-BBB9-86038F507344}">
      <dsp:nvSpPr>
        <dsp:cNvPr id="0" name=""/>
        <dsp:cNvSpPr/>
      </dsp:nvSpPr>
      <dsp:spPr>
        <a:xfrm>
          <a:off x="0" y="557194"/>
          <a:ext cx="5021262" cy="120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Pi, π, </a:t>
          </a:r>
          <a:r>
            <a:rPr lang="en-US" sz="2200" kern="1200" dirty="0" err="1"/>
            <a:t>Arhimedova</a:t>
          </a:r>
          <a:r>
            <a:rPr lang="en-US" sz="2200" kern="1200" dirty="0"/>
            <a:t> </a:t>
          </a:r>
          <a:r>
            <a:rPr lang="en-US" sz="2200" kern="1200" dirty="0" err="1"/>
            <a:t>konstanta</a:t>
          </a:r>
          <a:r>
            <a:rPr lang="en-US" sz="2200" kern="1200" dirty="0"/>
            <a:t>, </a:t>
          </a:r>
          <a:r>
            <a:rPr lang="en-US" sz="2200" kern="1200" dirty="0" err="1"/>
            <a:t>Ludolfov</a:t>
          </a:r>
          <a:r>
            <a:rPr lang="en-US" sz="2200" kern="1200" dirty="0"/>
            <a:t> </a:t>
          </a:r>
          <a:r>
            <a:rPr lang="en-US" sz="2200" kern="1200" dirty="0" err="1"/>
            <a:t>broj</a:t>
          </a:r>
          <a:r>
            <a:rPr lang="en-US" sz="2200" kern="1200" dirty="0"/>
            <a:t>, </a:t>
          </a:r>
          <a:r>
            <a:rPr lang="en-US" sz="2200" kern="1200" dirty="0" err="1"/>
            <a:t>ali</a:t>
          </a:r>
          <a:r>
            <a:rPr lang="en-US" sz="2200" kern="1200" dirty="0"/>
            <a:t> </a:t>
          </a:r>
          <a:r>
            <a:rPr lang="en-US" sz="2200" kern="1200" dirty="0" err="1"/>
            <a:t>Arhimedovu</a:t>
          </a:r>
          <a:r>
            <a:rPr lang="en-US" sz="2200" kern="1200" dirty="0"/>
            <a:t> </a:t>
          </a:r>
          <a:r>
            <a:rPr lang="en-US" sz="2200" kern="1200" dirty="0" err="1"/>
            <a:t>konstantu</a:t>
          </a:r>
          <a:r>
            <a:rPr lang="en-US" sz="2200" kern="1200" dirty="0"/>
            <a:t> ne bi </a:t>
          </a:r>
          <a:r>
            <a:rPr lang="en-US" sz="2200" kern="1200" dirty="0" err="1"/>
            <a:t>trebali</a:t>
          </a:r>
          <a:r>
            <a:rPr lang="en-US" sz="2200" kern="1200" dirty="0"/>
            <a:t> </a:t>
          </a:r>
          <a:r>
            <a:rPr lang="en-US" sz="2200" kern="1200" dirty="0" err="1"/>
            <a:t>mješati</a:t>
          </a:r>
          <a:r>
            <a:rPr lang="en-US" sz="2200" kern="1200" dirty="0"/>
            <a:t> s </a:t>
          </a:r>
          <a:r>
            <a:rPr lang="en-US" sz="2200" kern="1200" dirty="0" err="1"/>
            <a:t>Arhimedovim</a:t>
          </a:r>
          <a:r>
            <a:rPr lang="en-US" sz="2200" kern="1200" dirty="0"/>
            <a:t> </a:t>
          </a:r>
          <a:r>
            <a:rPr lang="en-US" sz="2200" kern="1200" dirty="0" err="1"/>
            <a:t>brojem</a:t>
          </a:r>
          <a:r>
            <a:rPr lang="en-US" sz="2200" kern="1200" dirty="0"/>
            <a:t>. </a:t>
          </a:r>
        </a:p>
      </dsp:txBody>
      <dsp:txXfrm>
        <a:off x="59057" y="616251"/>
        <a:ext cx="4903148" cy="1091666"/>
      </dsp:txXfrm>
    </dsp:sp>
    <dsp:sp modelId="{FBC34D51-613F-4A38-914B-C11C51D9CBC1}">
      <dsp:nvSpPr>
        <dsp:cNvPr id="0" name=""/>
        <dsp:cNvSpPr/>
      </dsp:nvSpPr>
      <dsp:spPr>
        <a:xfrm>
          <a:off x="0" y="1830335"/>
          <a:ext cx="5021262" cy="1209780"/>
        </a:xfrm>
        <a:prstGeom prst="roundRect">
          <a:avLst/>
        </a:prstGeom>
        <a:solidFill>
          <a:schemeClr val="accent2">
            <a:hueOff val="10042181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Pi je </a:t>
          </a:r>
          <a:r>
            <a:rPr lang="en-US" sz="2200" kern="1200" dirty="0" err="1"/>
            <a:t>također</a:t>
          </a:r>
          <a:r>
            <a:rPr lang="en-US" sz="2200" kern="1200" dirty="0"/>
            <a:t> 16. </a:t>
          </a:r>
          <a:r>
            <a:rPr lang="en-US" sz="2200" kern="1200" dirty="0" err="1"/>
            <a:t>slovo</a:t>
          </a:r>
          <a:r>
            <a:rPr lang="en-US" sz="2200" kern="1200" dirty="0"/>
            <a:t> </a:t>
          </a:r>
          <a:r>
            <a:rPr lang="en-US" sz="2200" kern="1200" dirty="0" err="1"/>
            <a:t>grčkog</a:t>
          </a:r>
          <a:r>
            <a:rPr lang="en-US" sz="2200" kern="1200" dirty="0"/>
            <a:t> </a:t>
          </a:r>
          <a:r>
            <a:rPr lang="en-US" sz="2200" kern="1200" dirty="0" err="1"/>
            <a:t>alfabeta</a:t>
          </a:r>
          <a:r>
            <a:rPr lang="en-US" sz="2200" kern="1200" dirty="0"/>
            <a:t>. Π π</a:t>
          </a:r>
        </a:p>
      </dsp:txBody>
      <dsp:txXfrm>
        <a:off x="59057" y="1889392"/>
        <a:ext cx="4903148" cy="1091666"/>
      </dsp:txXfrm>
    </dsp:sp>
    <dsp:sp modelId="{52C4C208-7017-41BE-8484-2DE42A1032CF}">
      <dsp:nvSpPr>
        <dsp:cNvPr id="0" name=""/>
        <dsp:cNvSpPr/>
      </dsp:nvSpPr>
      <dsp:spPr>
        <a:xfrm>
          <a:off x="0" y="3103475"/>
          <a:ext cx="5021262" cy="1209780"/>
        </a:xfrm>
        <a:prstGeom prst="roundRect">
          <a:avLst/>
        </a:prstGeom>
        <a:solidFill>
          <a:schemeClr val="accent2">
            <a:hueOff val="20084363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Bierstadt"/>
            </a:rPr>
            <a:t>Sa</a:t>
          </a:r>
          <a:r>
            <a:rPr lang="en-US" sz="2200" b="1" kern="1200" dirty="0"/>
            <a:t> </a:t>
          </a:r>
          <a:r>
            <a:rPr lang="en-US" sz="2200" b="1" kern="1200" dirty="0" err="1"/>
            <a:t>slovom</a:t>
          </a:r>
          <a:r>
            <a:rPr lang="en-US" sz="2200" b="1" kern="1200" dirty="0"/>
            <a:t> „pi“ </a:t>
          </a:r>
          <a:r>
            <a:rPr lang="en-US" sz="2200" b="1" kern="1200" dirty="0" err="1"/>
            <a:t>započinje</a:t>
          </a:r>
          <a:r>
            <a:rPr lang="en-US" sz="2200" b="1" kern="1200" dirty="0"/>
            <a:t> </a:t>
          </a:r>
          <a:r>
            <a:rPr lang="en-US" sz="2200" b="1" kern="1200" dirty="0" err="1"/>
            <a:t>riječ</a:t>
          </a:r>
          <a:r>
            <a:rPr lang="en-US" sz="2200" b="1" kern="1200" dirty="0"/>
            <a:t> π</a:t>
          </a:r>
          <a:r>
            <a:rPr lang="en-US" sz="2200" b="1" kern="1200" dirty="0" err="1"/>
            <a:t>εριμετρέ</a:t>
          </a:r>
          <a:r>
            <a:rPr lang="en-US" sz="2200" b="1" kern="1200" dirty="0"/>
            <a:t>, </a:t>
          </a:r>
          <a:r>
            <a:rPr lang="en-US" sz="2200" b="1" kern="1200" dirty="0" err="1"/>
            <a:t>što</a:t>
          </a:r>
          <a:r>
            <a:rPr lang="en-US" sz="2200" b="1" kern="1200" dirty="0"/>
            <a:t> </a:t>
          </a:r>
          <a:r>
            <a:rPr lang="en-US" sz="2200" b="1" kern="1200" dirty="0" err="1"/>
            <a:t>znači</a:t>
          </a:r>
          <a:r>
            <a:rPr lang="en-US" sz="2200" b="1" kern="1200" dirty="0"/>
            <a:t> „</a:t>
          </a:r>
          <a:r>
            <a:rPr lang="en-US" sz="2200" b="1" kern="1200" dirty="0" err="1"/>
            <a:t>odmjeravam</a:t>
          </a:r>
          <a:r>
            <a:rPr lang="en-US" sz="2200" b="1" kern="1200" dirty="0"/>
            <a:t> </a:t>
          </a:r>
          <a:r>
            <a:rPr lang="en-US" sz="2200" b="1" kern="1200" dirty="0" err="1"/>
            <a:t>okolo</a:t>
          </a:r>
          <a:r>
            <a:rPr lang="en-US" sz="2200" kern="1200" dirty="0"/>
            <a:t>“.</a:t>
          </a:r>
          <a:endParaRPr lang="en-US" sz="2200" kern="1200" dirty="0">
            <a:latin typeface="Bierstadt"/>
          </a:endParaRPr>
        </a:p>
      </dsp:txBody>
      <dsp:txXfrm>
        <a:off x="59057" y="3162532"/>
        <a:ext cx="4903148" cy="1091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73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8238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2998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8053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3802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7377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306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6364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720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701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03046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0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Pi_(broj" TargetMode="External"/><Relationship Id="rId2" Type="http://schemas.openxmlformats.org/officeDocument/2006/relationships/hyperlink" Target="https://nationalgreenhighway.org/2615-why-is-the-number-pi-called-so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EC44CD-E290-4D60-A056-5BA05B182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bstract background painted texture">
            <a:extLst>
              <a:ext uri="{FF2B5EF4-FFF2-40B4-BE49-F238E27FC236}">
                <a16:creationId xmlns:a16="http://schemas.microsoft.com/office/drawing/2014/main" id="{2D56C6F5-6A31-4214-8336-9B8A23E479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4422" r="-2" b="10683"/>
          <a:stretch/>
        </p:blipFill>
        <p:spPr>
          <a:xfrm>
            <a:off x="-2" y="-4"/>
            <a:ext cx="12192001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rmAutofit/>
          </a:bodyPr>
          <a:lstStyle/>
          <a:p>
            <a:r>
              <a:rPr lang="en-US" sz="9600" dirty="0" err="1">
                <a:solidFill>
                  <a:srgbClr val="FFFFFF"/>
                </a:solidFill>
                <a:latin typeface="Arabic Typesetting"/>
                <a:cs typeface="Arabic Typesetting"/>
              </a:rPr>
              <a:t>Broj</a:t>
            </a:r>
            <a:r>
              <a:rPr lang="en-US" sz="9600" dirty="0">
                <a:solidFill>
                  <a:srgbClr val="FFFFFF"/>
                </a:solidFill>
                <a:latin typeface="Arabic Typesetting"/>
                <a:cs typeface="Arabic Typesetting"/>
              </a:rPr>
              <a:t> 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2366" y="4017818"/>
            <a:ext cx="5040785" cy="1828799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Tea Sever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94D4-898C-4C75-A0BD-CD0A62E6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Ima li Pi </a:t>
            </a:r>
            <a:r>
              <a:rPr lang="en-US" dirty="0" err="1"/>
              <a:t>stvarno</a:t>
            </a:r>
            <a:r>
              <a:rPr lang="en-US" dirty="0"/>
              <a:t> </a:t>
            </a:r>
            <a:r>
              <a:rPr lang="en-US" dirty="0" err="1"/>
              <a:t>samo</a:t>
            </a:r>
            <a:r>
              <a:rPr lang="en-US" dirty="0"/>
              <a:t> 64 </a:t>
            </a:r>
            <a:r>
              <a:rPr lang="en-US" dirty="0" err="1"/>
              <a:t>decimale</a:t>
            </a:r>
            <a:r>
              <a:rPr lang="en-US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6FA77-CF41-41C7-ADA2-9B3D6DFE04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C153BA-42A7-47FD-A165-F084D828E8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2800" dirty="0">
              <a:ea typeface="+mn-lt"/>
              <a:cs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02AAB8-FA98-4E16-8A61-B0C55121B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16D4F-735C-463C-AD3F-8CB3DBC140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Kako </a:t>
            </a:r>
            <a:r>
              <a:rPr lang="en-US" sz="2400" dirty="0" err="1"/>
              <a:t>stranice</a:t>
            </a:r>
            <a:r>
              <a:rPr lang="en-US" sz="2400" dirty="0"/>
              <a:t> </a:t>
            </a:r>
            <a:r>
              <a:rPr lang="en-US" sz="2400" dirty="0" err="1"/>
              <a:t>tvrde</a:t>
            </a:r>
            <a:r>
              <a:rPr lang="en-US" sz="2400" dirty="0"/>
              <a:t>, pi </a:t>
            </a:r>
            <a:r>
              <a:rPr lang="en-US" sz="2400" dirty="0" err="1"/>
              <a:t>iz</a:t>
            </a:r>
            <a:r>
              <a:rPr lang="en-US" sz="2400" dirty="0"/>
              <a:t> 1999. </a:t>
            </a:r>
            <a:r>
              <a:rPr lang="en-US" sz="2400" dirty="0" err="1"/>
              <a:t>godine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 </a:t>
            </a:r>
            <a:r>
              <a:rPr lang="en-US" sz="2400" dirty="0" err="1"/>
              <a:t>oko</a:t>
            </a:r>
            <a:r>
              <a:rPr lang="en-US" sz="2400" dirty="0"/>
              <a:t> 206 </a:t>
            </a:r>
            <a:r>
              <a:rPr lang="en-US" sz="2400" dirty="0" err="1"/>
              <a:t>milijardi</a:t>
            </a:r>
            <a:r>
              <a:rPr lang="en-US" sz="2400" dirty="0"/>
              <a:t> </a:t>
            </a:r>
            <a:r>
              <a:rPr lang="en-US" sz="2400" dirty="0" err="1"/>
              <a:t>znamenki</a:t>
            </a:r>
            <a:r>
              <a:rPr lang="en-US" sz="2400" dirty="0"/>
              <a:t>, a pi </a:t>
            </a:r>
            <a:r>
              <a:rPr lang="en-US" sz="2400" dirty="0" err="1"/>
              <a:t>iz</a:t>
            </a:r>
            <a:r>
              <a:rPr lang="en-US" sz="2400" dirty="0"/>
              <a:t> 2019. </a:t>
            </a:r>
            <a:r>
              <a:rPr lang="en-US" sz="2400" dirty="0" err="1"/>
              <a:t>godine</a:t>
            </a:r>
            <a:r>
              <a:rPr lang="en-US" sz="2400" dirty="0"/>
              <a:t> 31.4 </a:t>
            </a:r>
            <a:r>
              <a:rPr lang="en-US" sz="2400" dirty="0" err="1"/>
              <a:t>trilijuna</a:t>
            </a:r>
            <a:r>
              <a:rPr lang="en-US" sz="2400" dirty="0"/>
              <a:t> </a:t>
            </a:r>
            <a:r>
              <a:rPr lang="en-US" sz="2400" dirty="0" err="1"/>
              <a:t>znamenki</a:t>
            </a:r>
            <a:r>
              <a:rPr lang="en-US" sz="2400" dirty="0"/>
              <a:t>. Pi je </a:t>
            </a:r>
            <a:r>
              <a:rPr lang="en-US" sz="2400" dirty="0" err="1"/>
              <a:t>zaokružen</a:t>
            </a:r>
            <a:r>
              <a:rPr lang="en-US" sz="2400" dirty="0"/>
              <a:t> </a:t>
            </a:r>
            <a:r>
              <a:rPr lang="en-US" sz="2400" dirty="0" err="1"/>
              <a:t>na</a:t>
            </a:r>
            <a:r>
              <a:rPr lang="en-US" sz="2400" dirty="0"/>
              <a:t> 64 </a:t>
            </a:r>
            <a:r>
              <a:rPr lang="en-US" sz="2400" dirty="0" err="1"/>
              <a:t>decimale</a:t>
            </a:r>
            <a:r>
              <a:rPr lang="en-US" sz="2400" dirty="0"/>
              <a:t> </a:t>
            </a:r>
            <a:r>
              <a:rPr lang="en-US" sz="2400" dirty="0" err="1"/>
              <a:t>radi</a:t>
            </a:r>
            <a:r>
              <a:rPr lang="en-US" sz="2400" dirty="0"/>
              <a:t> </a:t>
            </a:r>
            <a:r>
              <a:rPr lang="en-US" sz="2400" dirty="0" err="1"/>
              <a:t>lakšeg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 </a:t>
            </a:r>
            <a:r>
              <a:rPr lang="en-US" sz="2400" dirty="0" err="1"/>
              <a:t>i</a:t>
            </a:r>
            <a:r>
              <a:rPr lang="en-US" sz="2400" dirty="0"/>
              <a:t> </a:t>
            </a:r>
            <a:r>
              <a:rPr lang="en-US" sz="2400" dirty="0" err="1"/>
              <a:t>preciznijeg</a:t>
            </a:r>
            <a:r>
              <a:rPr lang="en-US" sz="2400" dirty="0"/>
              <a:t> </a:t>
            </a:r>
            <a:r>
              <a:rPr lang="en-US" sz="2400" dirty="0" err="1"/>
              <a:t>računanja</a:t>
            </a:r>
            <a:r>
              <a:rPr lang="en-US" sz="2400" dirty="0"/>
              <a:t>.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1D95F6BD-0CC1-43AB-842A-11FD5D424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09" y="3060940"/>
            <a:ext cx="4410973" cy="296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2942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34D9-A645-4D86-BB3F-0AE2E23CD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3B7C0-4EF6-4E4F-8AA6-CFB3E7CE06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Čovjek</a:t>
            </a:r>
            <a:r>
              <a:rPr lang="en-US" dirty="0"/>
              <a:t> koji je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Pi </a:t>
            </a:r>
            <a:r>
              <a:rPr lang="en-US" dirty="0" err="1"/>
              <a:t>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4DD29-B0A5-446A-B3B8-CE4268665A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Pi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koji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spomenut</a:t>
            </a:r>
            <a:r>
              <a:rPr lang="en-US" dirty="0"/>
              <a:t>, </a:t>
            </a:r>
            <a:r>
              <a:rPr lang="en-US" dirty="0" err="1"/>
              <a:t>Ludolfov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. Tako je </a:t>
            </a:r>
            <a:r>
              <a:rPr lang="en-US" dirty="0" err="1"/>
              <a:t>nazvan</a:t>
            </a:r>
            <a:r>
              <a:rPr lang="en-US" dirty="0"/>
              <a:t> u </a:t>
            </a:r>
            <a:r>
              <a:rPr lang="en-US" dirty="0" err="1"/>
              <a:t>čast</a:t>
            </a:r>
            <a:r>
              <a:rPr lang="en-US" dirty="0"/>
              <a:t> </a:t>
            </a:r>
            <a:r>
              <a:rPr lang="en-US" dirty="0" err="1"/>
              <a:t>nizozemskog</a:t>
            </a:r>
            <a:r>
              <a:rPr lang="en-US" dirty="0"/>
              <a:t> </a:t>
            </a:r>
            <a:r>
              <a:rPr lang="en-US" dirty="0" err="1"/>
              <a:t>znanstvenika</a:t>
            </a:r>
            <a:r>
              <a:rPr lang="en-US" dirty="0"/>
              <a:t> </a:t>
            </a:r>
            <a:r>
              <a:rPr lang="en-US" dirty="0" err="1"/>
              <a:t>Ludolfa</a:t>
            </a:r>
            <a:r>
              <a:rPr lang="en-US" dirty="0"/>
              <a:t> van </a:t>
            </a:r>
            <a:r>
              <a:rPr lang="en-US" dirty="0" err="1">
                <a:ea typeface="+mn-lt"/>
                <a:cs typeface="+mn-lt"/>
              </a:rPr>
              <a:t>Zeilaina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3CA38-E19A-48B4-BE8A-556E9EB4A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Zanimljivost</a:t>
            </a:r>
            <a:r>
              <a:rPr lang="en-US" dirty="0"/>
              <a:t>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125A8-9364-411B-A702-2D38803F66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14.3. </a:t>
            </a:r>
            <a:r>
              <a:rPr lang="en-US" dirty="0" err="1"/>
              <a:t>rođendan</a:t>
            </a:r>
            <a:r>
              <a:rPr lang="en-US" dirty="0"/>
              <a:t> je Albertu </a:t>
            </a:r>
            <a:r>
              <a:rPr lang="en-US" dirty="0" err="1"/>
              <a:t>Einsteinu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Američkom</a:t>
            </a:r>
            <a:r>
              <a:rPr lang="en-US" dirty="0"/>
              <a:t> </a:t>
            </a:r>
            <a:r>
              <a:rPr lang="en-US" dirty="0" err="1"/>
              <a:t>zapisu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Pi.</a:t>
            </a:r>
          </a:p>
          <a:p>
            <a:endParaRPr lang="en-US" dirty="0"/>
          </a:p>
          <a:p>
            <a:r>
              <a:rPr lang="en-US" dirty="0"/>
              <a:t>Pi= 3.14</a:t>
            </a:r>
          </a:p>
          <a:p>
            <a:r>
              <a:rPr lang="en-US" dirty="0" err="1"/>
              <a:t>Američki</a:t>
            </a:r>
            <a:r>
              <a:rPr lang="en-US" dirty="0"/>
              <a:t> </a:t>
            </a:r>
            <a:r>
              <a:rPr lang="en-US" dirty="0" err="1"/>
              <a:t>zapis</a:t>
            </a:r>
            <a:r>
              <a:rPr lang="en-US" dirty="0"/>
              <a:t> </a:t>
            </a:r>
            <a:r>
              <a:rPr lang="en-US" dirty="0" err="1"/>
              <a:t>datuma</a:t>
            </a:r>
            <a:r>
              <a:rPr lang="en-US" dirty="0"/>
              <a:t>= 3/14</a:t>
            </a:r>
          </a:p>
        </p:txBody>
      </p:sp>
    </p:spTree>
    <p:extLst>
      <p:ext uri="{BB962C8B-B14F-4D97-AF65-F5344CB8AC3E}">
        <p14:creationId xmlns:p14="http://schemas.microsoft.com/office/powerpoint/2010/main" val="33163337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4656F-413F-4F01-93DE-48BD9233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Izvori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A847F-79CE-4F80-9781-6A87C1D5D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2"/>
              </a:rPr>
              <a:t>https://nationalgreenhighway.org/2615-why-is-the-number-pi-called-so.html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3"/>
              </a:rPr>
              <a:t>https://hr.wikipedia.org/wiki/Pi_(broj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https://bs.wikipedia.org/wiki/Pi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73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5A92F-771B-462F-BCBF-95FFC6C0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507E4-92C9-4B96-B48C-CB0FD3FEE7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4C6BD-C25E-4BC1-A2A0-13E45516D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247" y="1409594"/>
            <a:ext cx="5020056" cy="33228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/>
              <a:t>Nadam se da je </a:t>
            </a:r>
            <a:r>
              <a:rPr lang="en-US" sz="3200" b="1" dirty="0" err="1"/>
              <a:t>prezentacija</a:t>
            </a:r>
            <a:r>
              <a:rPr lang="en-US" sz="3200" b="1" dirty="0"/>
              <a:t> </a:t>
            </a:r>
            <a:r>
              <a:rPr lang="en-US" sz="3200" b="1" dirty="0" err="1"/>
              <a:t>bila</a:t>
            </a:r>
            <a:r>
              <a:rPr lang="en-US" sz="3200" b="1" dirty="0"/>
              <a:t> </a:t>
            </a:r>
            <a:r>
              <a:rPr lang="en-US" sz="3200" b="1" dirty="0" err="1"/>
              <a:t>korisna</a:t>
            </a:r>
            <a:r>
              <a:rPr lang="en-US" sz="3200" b="1" dirty="0"/>
              <a:t>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139E7-4BEB-4531-B8AD-5477EFD1A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0FBDE5-0BEC-46D9-AE51-5B4F2C33B3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 err="1"/>
              <a:t>Lijep</a:t>
            </a:r>
            <a:r>
              <a:rPr lang="en-US" sz="2800" b="1" dirty="0"/>
              <a:t> </a:t>
            </a:r>
            <a:r>
              <a:rPr lang="en-US" sz="2800" b="1" dirty="0" err="1"/>
              <a:t>pozdrav</a:t>
            </a:r>
            <a:r>
              <a:rPr lang="en-US" sz="2800" b="1" dirty="0"/>
              <a:t>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400" dirty="0"/>
              <a:t>Tea Sever 7.d</a:t>
            </a:r>
          </a:p>
        </p:txBody>
      </p:sp>
      <p:pic>
        <p:nvPicPr>
          <p:cNvPr id="7" name="Graphic 7" descr="Alien Face with solid fill">
            <a:extLst>
              <a:ext uri="{FF2B5EF4-FFF2-40B4-BE49-F238E27FC236}">
                <a16:creationId xmlns:a16="http://schemas.microsoft.com/office/drawing/2014/main" id="{47562446-4781-40C6-AE23-D3E4AFBF1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9780" y="5847271"/>
            <a:ext cx="224288" cy="23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526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D7F9EC8-0E2C-4023-9DD1-73BEF6B80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75935F-99F3-48C2-A49D-B7A8E5AA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1" y="978408"/>
            <a:ext cx="5037174" cy="259196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Pi </a:t>
            </a:r>
            <a:r>
              <a:rPr lang="en-US" sz="2600" dirty="0" err="1"/>
              <a:t>ili</a:t>
            </a:r>
            <a:r>
              <a:rPr lang="en-US" sz="2600" dirty="0"/>
              <a:t> π je </a:t>
            </a:r>
            <a:r>
              <a:rPr lang="en-US" sz="2600" dirty="0" err="1"/>
              <a:t>matematička</a:t>
            </a:r>
            <a:r>
              <a:rPr lang="en-US" sz="2600" dirty="0"/>
              <a:t> </a:t>
            </a:r>
            <a:r>
              <a:rPr lang="en-US" sz="2600" dirty="0" err="1"/>
              <a:t>konstanta</a:t>
            </a:r>
            <a:r>
              <a:rPr lang="en-US" sz="2600" dirty="0"/>
              <a:t>, </a:t>
            </a:r>
            <a:r>
              <a:rPr lang="en-US" sz="2600" dirty="0" err="1"/>
              <a:t>danas</a:t>
            </a:r>
            <a:r>
              <a:rPr lang="en-US" sz="2600" dirty="0"/>
              <a:t> </a:t>
            </a:r>
            <a:r>
              <a:rPr lang="en-US" sz="2600" dirty="0" err="1"/>
              <a:t>široko</a:t>
            </a:r>
            <a:r>
              <a:rPr lang="en-US" sz="2600" dirty="0"/>
              <a:t> </a:t>
            </a:r>
            <a:r>
              <a:rPr lang="en-US" sz="2600" dirty="0" err="1"/>
              <a:t>primjenjivana</a:t>
            </a:r>
            <a:r>
              <a:rPr lang="en-US" sz="2600" dirty="0"/>
              <a:t> u </a:t>
            </a:r>
            <a:r>
              <a:rPr lang="en-US" sz="2600" dirty="0" err="1"/>
              <a:t>matematici</a:t>
            </a:r>
            <a:r>
              <a:rPr lang="en-US" sz="2600" dirty="0"/>
              <a:t> pa </a:t>
            </a:r>
            <a:r>
              <a:rPr lang="en-US" sz="2600" dirty="0" err="1"/>
              <a:t>i</a:t>
            </a:r>
            <a:r>
              <a:rPr lang="en-US" sz="2600" dirty="0"/>
              <a:t> u </a:t>
            </a:r>
            <a:r>
              <a:rPr lang="en-US" sz="2600" dirty="0" err="1"/>
              <a:t>fizici</a:t>
            </a:r>
            <a:r>
              <a:rPr lang="en-US" sz="2600" dirty="0"/>
              <a:t>. </a:t>
            </a:r>
            <a:r>
              <a:rPr lang="en-US" sz="2600" dirty="0" err="1"/>
              <a:t>Definira</a:t>
            </a:r>
            <a:r>
              <a:rPr lang="en-US" sz="2600" dirty="0"/>
              <a:t> se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odnos</a:t>
            </a:r>
            <a:r>
              <a:rPr lang="en-US" sz="2600" dirty="0"/>
              <a:t> </a:t>
            </a:r>
            <a:r>
              <a:rPr lang="en-US" sz="2600" dirty="0" err="1"/>
              <a:t>opsega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promjera</a:t>
            </a:r>
            <a:r>
              <a:rPr lang="en-US" sz="2600" dirty="0"/>
              <a:t> </a:t>
            </a:r>
            <a:r>
              <a:rPr lang="en-US" sz="2600" dirty="0" err="1"/>
              <a:t>kruga</a:t>
            </a:r>
            <a:r>
              <a:rPr lang="en-US" sz="2600" dirty="0"/>
              <a:t>. Pi je </a:t>
            </a:r>
            <a:r>
              <a:rPr lang="en-US" sz="2600" dirty="0" err="1"/>
              <a:t>također</a:t>
            </a:r>
            <a:r>
              <a:rPr lang="en-US" sz="2600" dirty="0"/>
              <a:t> </a:t>
            </a:r>
            <a:r>
              <a:rPr lang="en-US" sz="2600" dirty="0" err="1"/>
              <a:t>znan</a:t>
            </a:r>
            <a:r>
              <a:rPr lang="en-US" sz="2600" dirty="0"/>
              <a:t>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Arihmedova</a:t>
            </a:r>
            <a:r>
              <a:rPr lang="en-US" sz="2600" dirty="0"/>
              <a:t> </a:t>
            </a:r>
            <a:r>
              <a:rPr lang="en-US" sz="2600" dirty="0" err="1"/>
              <a:t>konstanta</a:t>
            </a:r>
            <a:r>
              <a:rPr lang="en-US" sz="2600" dirty="0"/>
              <a:t> </a:t>
            </a:r>
            <a:r>
              <a:rPr lang="en-US" sz="2600" dirty="0" err="1"/>
              <a:t>ili</a:t>
            </a:r>
            <a:r>
              <a:rPr lang="en-US" sz="2600" dirty="0"/>
              <a:t> </a:t>
            </a:r>
            <a:r>
              <a:rPr lang="en-US" sz="2600" dirty="0" err="1"/>
              <a:t>Ludolfov</a:t>
            </a:r>
            <a:r>
              <a:rPr lang="en-US" sz="2600" dirty="0"/>
              <a:t> </a:t>
            </a:r>
            <a:r>
              <a:rPr lang="en-US" sz="2600" dirty="0" err="1"/>
              <a:t>broj</a:t>
            </a:r>
            <a:r>
              <a:rPr lang="en-US" sz="2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1B517-8D28-41F9-AE76-22DFCE9F2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5625" y="4395740"/>
            <a:ext cx="5019418" cy="172402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i="1"/>
              <a:t>Numerička vrijednost Pi zaokružena je na 64 decimalna mjesta.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CEB7BF-F8E5-4078-97E4-4276495F2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FC216C2-AC7F-421E-B449-6E73EA0AB2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62168" y="1222853"/>
            <a:ext cx="5028284" cy="48648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0301BA4-10E6-44CC-9EEC-727EDF3B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BF32F1E5-D276-4903-A7FB-E083AEFD5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F1EDBAD4-CA8E-4A37-A91C-CF0FBC51C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5"/>
            <a:ext cx="12188952" cy="68579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54E7C3-CB07-4AF8-AA0B-F381E55A9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66635"/>
            <a:ext cx="5021183" cy="275101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b="0">
                <a:solidFill>
                  <a:srgbClr val="000000"/>
                </a:solidFill>
                <a:ea typeface="+mj-lt"/>
                <a:cs typeface="+mj-lt"/>
              </a:rPr>
              <a:t>Numerička vrijednost pi zaokružena na 64 decimalna mjesta je:</a:t>
            </a:r>
            <a:endParaRPr lang="en-US" sz="4200">
              <a:solidFill>
                <a:srgbClr val="000000"/>
              </a:solidFill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2716B85D-0F68-4B6F-8A83-99D6E80F4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E44F55FD-6E97-46CD-B9CB-723352BE1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11650"/>
            <a:ext cx="5021183" cy="4571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61B6-D6C0-40F0-B177-1AA187F19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947" y="966634"/>
            <a:ext cx="5021184" cy="275101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rgbClr val="000000"/>
              </a:solidFill>
            </a:endParaRPr>
          </a:p>
          <a:p>
            <a:r>
              <a:rPr lang="en-US" sz="4000" dirty="0">
                <a:ea typeface="+mn-lt"/>
                <a:cs typeface="+mn-lt"/>
              </a:rPr>
              <a:t> ≈ 3,14159 26535 89793 23846 26433 83279 50288 41971 69399 37510 58209 74944 5923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88137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72983-ECE2-44EB-AA07-1AD8A991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805591"/>
            <a:ext cx="11165481" cy="10730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0" dirty="0"/>
              <a:t>Faze Pi-ja </a:t>
            </a:r>
            <a:r>
              <a:rPr lang="en-US" sz="3600" b="0" dirty="0" err="1"/>
              <a:t>i</a:t>
            </a:r>
            <a:r>
              <a:rPr lang="en-US" sz="3600" b="0" dirty="0"/>
              <a:t> </a:t>
            </a:r>
            <a:r>
              <a:rPr lang="en-US" sz="3600" b="0" dirty="0" err="1"/>
              <a:t>znanstvenici</a:t>
            </a:r>
            <a:r>
              <a:rPr lang="en-US" sz="3600" b="0" dirty="0"/>
              <a:t> koji </a:t>
            </a:r>
            <a:r>
              <a:rPr lang="en-US" sz="3600" b="0" dirty="0" err="1"/>
              <a:t>su</a:t>
            </a:r>
            <a:r>
              <a:rPr lang="en-US" sz="3600" b="0" dirty="0"/>
              <a:t> </a:t>
            </a:r>
            <a:r>
              <a:rPr lang="en-US" sz="3600" b="0" dirty="0" err="1"/>
              <a:t>polako</a:t>
            </a:r>
            <a:r>
              <a:rPr lang="en-US" sz="3600" b="0" dirty="0"/>
              <a:t> </a:t>
            </a:r>
            <a:r>
              <a:rPr lang="en-US" sz="3600" b="0" dirty="0" err="1"/>
              <a:t>skupljali</a:t>
            </a:r>
            <a:r>
              <a:rPr lang="en-US" sz="3600" b="0" dirty="0"/>
              <a:t> </a:t>
            </a:r>
            <a:r>
              <a:rPr lang="en-US" sz="3600" b="0" dirty="0" err="1"/>
              <a:t>više</a:t>
            </a:r>
            <a:r>
              <a:rPr lang="en-US" sz="3600" b="0" dirty="0"/>
              <a:t> </a:t>
            </a:r>
            <a:r>
              <a:rPr lang="en-US" sz="3600" b="0" dirty="0" err="1"/>
              <a:t>decimala</a:t>
            </a:r>
            <a:endParaRPr lang="en-US" sz="53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F43D1-8BA9-4CA7-A110-811169AF9B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0B3F7-A2DC-487D-8C5A-F5F17B4E0C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 err="1">
                <a:ea typeface="+mn-lt"/>
                <a:cs typeface="+mn-lt"/>
              </a:rPr>
              <a:t>Indijski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tekst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Shatapatha</a:t>
            </a:r>
            <a:r>
              <a:rPr lang="en-US" sz="2800" dirty="0">
                <a:ea typeface="+mn-lt"/>
                <a:cs typeface="+mn-lt"/>
              </a:rPr>
              <a:t> Brahmana </a:t>
            </a:r>
            <a:r>
              <a:rPr lang="en-US" sz="2800" dirty="0" err="1">
                <a:ea typeface="+mn-lt"/>
                <a:cs typeface="+mn-lt"/>
              </a:rPr>
              <a:t>definira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vrijednost</a:t>
            </a:r>
            <a:r>
              <a:rPr lang="en-US" sz="2800" dirty="0">
                <a:ea typeface="+mn-lt"/>
                <a:cs typeface="+mn-lt"/>
              </a:rPr>
              <a:t> π </a:t>
            </a:r>
            <a:r>
              <a:rPr lang="en-US" sz="2800" dirty="0" err="1">
                <a:ea typeface="+mn-lt"/>
                <a:cs typeface="+mn-lt"/>
              </a:rPr>
              <a:t>kao</a:t>
            </a:r>
            <a:r>
              <a:rPr lang="en-US" sz="2800" dirty="0">
                <a:ea typeface="+mn-lt"/>
                <a:cs typeface="+mn-lt"/>
              </a:rPr>
              <a:t> 339/108 ≈ 3,139. Tanah </a:t>
            </a:r>
            <a:r>
              <a:rPr lang="en-US" sz="2800" dirty="0" err="1">
                <a:ea typeface="+mn-lt"/>
                <a:cs typeface="+mn-lt"/>
              </a:rPr>
              <a:t>predlaže</a:t>
            </a:r>
            <a:r>
              <a:rPr lang="en-US" sz="2800" dirty="0">
                <a:ea typeface="+mn-lt"/>
                <a:cs typeface="+mn-lt"/>
              </a:rPr>
              <a:t> u </a:t>
            </a:r>
            <a:r>
              <a:rPr lang="en-US" sz="2800" dirty="0" err="1">
                <a:ea typeface="+mn-lt"/>
                <a:cs typeface="+mn-lt"/>
              </a:rPr>
              <a:t>Knjizi</a:t>
            </a:r>
            <a:r>
              <a:rPr lang="en-US" sz="2800" dirty="0">
                <a:ea typeface="+mn-lt"/>
                <a:cs typeface="+mn-lt"/>
              </a:rPr>
              <a:t> o </a:t>
            </a:r>
            <a:r>
              <a:rPr lang="en-US" sz="2800" dirty="0" err="1">
                <a:ea typeface="+mn-lt"/>
                <a:cs typeface="+mn-lt"/>
              </a:rPr>
              <a:t>kraljevima</a:t>
            </a:r>
            <a:r>
              <a:rPr lang="en-US" sz="2800" dirty="0">
                <a:ea typeface="+mn-lt"/>
                <a:cs typeface="+mn-lt"/>
              </a:rPr>
              <a:t> da je π = 3. </a:t>
            </a:r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1AAA7A-3475-4D8F-8E75-1368A0352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687E9-1684-407C-957D-ED83736A28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latin typeface="Bierstadt"/>
              </a:rPr>
              <a:t>Arhimed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sa</a:t>
            </a:r>
            <a:r>
              <a:rPr lang="en-US" sz="2400" dirty="0">
                <a:latin typeface="Bierstadt"/>
              </a:rPr>
              <a:t> </a:t>
            </a:r>
            <a:r>
              <a:rPr lang="en-US" sz="2400" dirty="0" err="1">
                <a:latin typeface="Bierstadt"/>
              </a:rPr>
              <a:t>Sirakuze</a:t>
            </a:r>
            <a:r>
              <a:rPr lang="en-US" sz="2400" dirty="0">
                <a:latin typeface="Bierstadt"/>
              </a:rPr>
              <a:t> (287. – 212. pr. Kr.) je bio </a:t>
            </a:r>
            <a:r>
              <a:rPr lang="en-US" sz="2400" dirty="0" err="1">
                <a:latin typeface="Bierstadt"/>
              </a:rPr>
              <a:t>prvi</a:t>
            </a:r>
            <a:r>
              <a:rPr lang="en-US" sz="2400" dirty="0">
                <a:latin typeface="Bierstadt"/>
              </a:rPr>
              <a:t> koji je </a:t>
            </a:r>
            <a:r>
              <a:rPr lang="en-US" sz="2400" dirty="0" err="1">
                <a:latin typeface="Bierstadt"/>
              </a:rPr>
              <a:t>točno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procijenio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vrijednost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broja</a:t>
            </a:r>
            <a:r>
              <a:rPr lang="en-US" sz="2400" dirty="0">
                <a:latin typeface="Bierstadt"/>
              </a:rPr>
              <a:t> π. </a:t>
            </a:r>
            <a:r>
              <a:rPr lang="en-US" sz="2400" dirty="0" err="1">
                <a:latin typeface="Bierstadt"/>
              </a:rPr>
              <a:t>Shvatio</a:t>
            </a:r>
            <a:r>
              <a:rPr lang="en-US" sz="2400" dirty="0">
                <a:latin typeface="Bierstadt"/>
              </a:rPr>
              <a:t> je </a:t>
            </a:r>
            <a:r>
              <a:rPr lang="en-US" sz="2400" dirty="0" err="1">
                <a:latin typeface="Bierstadt"/>
              </a:rPr>
              <a:t>kako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njegova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vrijednost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može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biti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određena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upisivanjem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pravilnih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mnogokuta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unutar</a:t>
            </a:r>
            <a:r>
              <a:rPr lang="en-US" sz="2400" dirty="0">
                <a:latin typeface="Bierstadt"/>
              </a:rPr>
              <a:t> </a:t>
            </a:r>
            <a:r>
              <a:rPr lang="en-US" sz="2400" dirty="0" err="1">
                <a:latin typeface="Bierstadt"/>
              </a:rPr>
              <a:t>kruga</a:t>
            </a:r>
            <a:r>
              <a:rPr lang="en-US" sz="2400" dirty="0">
                <a:latin typeface="Bierstadt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9267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BAFE2-57AD-43AE-BBCB-526A64E1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29FC7-FF9A-4073-91F9-2B12EDF97A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D4F4B-1F8A-4A37-9A53-9C249E3C02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Oko 265. </a:t>
            </a:r>
            <a:r>
              <a:rPr lang="en-US" sz="2400" dirty="0" err="1">
                <a:ea typeface="+mn-lt"/>
                <a:cs typeface="+mn-lt"/>
              </a:rPr>
              <a:t>godine</a:t>
            </a:r>
            <a:r>
              <a:rPr lang="en-US" sz="2400" dirty="0">
                <a:ea typeface="+mn-lt"/>
                <a:cs typeface="+mn-lt"/>
              </a:rPr>
              <a:t>, </a:t>
            </a:r>
            <a:r>
              <a:rPr lang="en-US" sz="2400" dirty="0" err="1">
                <a:ea typeface="+mn-lt"/>
                <a:cs typeface="+mn-lt"/>
              </a:rPr>
              <a:t>matematičar</a:t>
            </a:r>
            <a:r>
              <a:rPr lang="en-US" sz="2400" dirty="0">
                <a:ea typeface="+mn-lt"/>
                <a:cs typeface="+mn-lt"/>
              </a:rPr>
              <a:t> Liu Hui je </a:t>
            </a:r>
            <a:r>
              <a:rPr lang="en-US" sz="2400" dirty="0" err="1">
                <a:ea typeface="+mn-lt"/>
                <a:cs typeface="+mn-lt"/>
              </a:rPr>
              <a:t>računao</a:t>
            </a:r>
            <a:r>
              <a:rPr lang="en-US" sz="2400" dirty="0">
                <a:ea typeface="+mn-lt"/>
                <a:cs typeface="+mn-lt"/>
              </a:rPr>
              <a:t> s </a:t>
            </a:r>
            <a:r>
              <a:rPr lang="en-US" sz="2400" dirty="0" err="1">
                <a:ea typeface="+mn-lt"/>
                <a:cs typeface="+mn-lt"/>
              </a:rPr>
              <a:t>mnogokutom</a:t>
            </a:r>
            <a:r>
              <a:rPr lang="en-US" sz="2400" dirty="0">
                <a:ea typeface="+mn-lt"/>
                <a:cs typeface="+mn-lt"/>
              </a:rPr>
              <a:t> od 3072 </a:t>
            </a:r>
            <a:r>
              <a:rPr lang="en-US" sz="2400" dirty="0" err="1">
                <a:ea typeface="+mn-lt"/>
                <a:cs typeface="+mn-lt"/>
              </a:rPr>
              <a:t>stranice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dobio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rezultat</a:t>
            </a:r>
            <a:r>
              <a:rPr lang="en-US" sz="2400" dirty="0">
                <a:ea typeface="+mn-lt"/>
                <a:cs typeface="+mn-lt"/>
              </a:rPr>
              <a:t> pi=3,1416.Kasnije je Liu Hui </a:t>
            </a:r>
            <a:r>
              <a:rPr lang="en-US" sz="2400" dirty="0" err="1">
                <a:ea typeface="+mn-lt"/>
                <a:cs typeface="+mn-lt"/>
              </a:rPr>
              <a:t>izmislio</a:t>
            </a:r>
            <a:r>
              <a:rPr lang="en-US" sz="2400" dirty="0">
                <a:ea typeface="+mn-lt"/>
                <a:cs typeface="+mn-lt"/>
              </a:rPr>
              <a:t> Liu </a:t>
            </a:r>
            <a:r>
              <a:rPr lang="en-US" sz="2400" dirty="0" err="1">
                <a:ea typeface="+mn-lt"/>
                <a:cs typeface="+mn-lt"/>
              </a:rPr>
              <a:t>Huijev</a:t>
            </a:r>
            <a:r>
              <a:rPr lang="en-US" sz="2400" dirty="0">
                <a:ea typeface="+mn-lt"/>
                <a:cs typeface="+mn-lt"/>
              </a:rPr>
              <a:t> π </a:t>
            </a:r>
            <a:r>
              <a:rPr lang="en-US" sz="2400" dirty="0" err="1">
                <a:ea typeface="+mn-lt"/>
                <a:cs typeface="+mn-lt"/>
              </a:rPr>
              <a:t>algoritam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te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postigao</a:t>
            </a:r>
            <a:r>
              <a:rPr lang="en-US" sz="2400" dirty="0">
                <a:ea typeface="+mn-lt"/>
                <a:cs typeface="+mn-lt"/>
              </a:rPr>
              <a:t> π=3,1416 </a:t>
            </a:r>
            <a:r>
              <a:rPr lang="en-US" sz="2400" dirty="0" err="1">
                <a:ea typeface="+mn-lt"/>
                <a:cs typeface="+mn-lt"/>
              </a:rPr>
              <a:t>koristeći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mnogokut</a:t>
            </a:r>
            <a:r>
              <a:rPr lang="en-US" sz="2400" dirty="0">
                <a:ea typeface="+mn-lt"/>
                <a:cs typeface="+mn-lt"/>
              </a:rPr>
              <a:t> od </a:t>
            </a:r>
            <a:r>
              <a:rPr lang="en-US" sz="2400" dirty="0" err="1">
                <a:ea typeface="+mn-lt"/>
                <a:cs typeface="+mn-lt"/>
              </a:rPr>
              <a:t>samo</a:t>
            </a:r>
            <a:r>
              <a:rPr lang="en-US" sz="2400" dirty="0">
                <a:ea typeface="+mn-lt"/>
                <a:cs typeface="+mn-lt"/>
              </a:rPr>
              <a:t> 96 </a:t>
            </a:r>
            <a:r>
              <a:rPr lang="en-US" sz="2400" dirty="0" err="1">
                <a:ea typeface="+mn-lt"/>
                <a:cs typeface="+mn-lt"/>
              </a:rPr>
              <a:t>stranica</a:t>
            </a:r>
            <a:r>
              <a:rPr lang="en-US" sz="1800" dirty="0">
                <a:ea typeface="+mn-lt"/>
                <a:cs typeface="+mn-lt"/>
              </a:rPr>
              <a:t>. 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8359A0-0619-4830-A839-AF54DFED4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A14E7-4223-4855-B45B-DD337E1B81A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 err="1">
                <a:ea typeface="+mn-lt"/>
                <a:cs typeface="+mn-lt"/>
              </a:rPr>
              <a:t>Kineski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matematičar</a:t>
            </a:r>
            <a:r>
              <a:rPr lang="en-US" sz="2800" dirty="0">
                <a:ea typeface="+mn-lt"/>
                <a:cs typeface="+mn-lt"/>
              </a:rPr>
              <a:t> Zu </a:t>
            </a:r>
            <a:r>
              <a:rPr lang="en-US" sz="2800" dirty="0" err="1">
                <a:ea typeface="+mn-lt"/>
                <a:cs typeface="+mn-lt"/>
              </a:rPr>
              <a:t>Chongzhi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dao</a:t>
            </a:r>
            <a:r>
              <a:rPr lang="en-US" sz="2800" dirty="0">
                <a:ea typeface="+mn-lt"/>
                <a:cs typeface="+mn-lt"/>
              </a:rPr>
              <a:t> je </a:t>
            </a:r>
            <a:r>
              <a:rPr lang="en-US" sz="2800" dirty="0" err="1">
                <a:ea typeface="+mn-lt"/>
                <a:cs typeface="+mn-lt"/>
              </a:rPr>
              <a:t>aproksimaciju</a:t>
            </a:r>
            <a:r>
              <a:rPr lang="en-US" sz="2800" dirty="0">
                <a:ea typeface="+mn-lt"/>
                <a:cs typeface="+mn-lt"/>
              </a:rPr>
              <a:t> π=355/113 </a:t>
            </a:r>
            <a:r>
              <a:rPr lang="en-US" sz="2800" dirty="0" err="1">
                <a:ea typeface="+mn-lt"/>
                <a:cs typeface="+mn-lt"/>
              </a:rPr>
              <a:t>te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pokazao</a:t>
            </a:r>
            <a:r>
              <a:rPr lang="en-US" sz="2800" dirty="0">
                <a:ea typeface="+mn-lt"/>
                <a:cs typeface="+mn-lt"/>
              </a:rPr>
              <a:t> da je 3,1415926 &lt; π &lt; 3,1415927.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10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9E1A-B038-4EF6-98EA-2099A247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EE815-00EE-4E18-8430-A14F9A086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EDF99-648F-4840-9DDE-132C5CE682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ea typeface="+mn-lt"/>
                <a:cs typeface="+mn-lt"/>
              </a:rPr>
              <a:t>Do </a:t>
            </a:r>
            <a:r>
              <a:rPr lang="en-US" sz="2800" dirty="0" err="1">
                <a:ea typeface="+mn-lt"/>
                <a:cs typeface="+mn-lt"/>
              </a:rPr>
              <a:t>drugog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tisućljeća</a:t>
            </a:r>
            <a:r>
              <a:rPr lang="en-US" sz="2800" dirty="0">
                <a:ea typeface="+mn-lt"/>
                <a:cs typeface="+mn-lt"/>
              </a:rPr>
              <a:t> π je bio </a:t>
            </a:r>
            <a:r>
              <a:rPr lang="en-US" sz="2800" dirty="0" err="1">
                <a:ea typeface="+mn-lt"/>
                <a:cs typeface="+mn-lt"/>
              </a:rPr>
              <a:t>poznat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na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manje</a:t>
            </a:r>
            <a:r>
              <a:rPr lang="en-US" sz="2800" dirty="0">
                <a:ea typeface="+mn-lt"/>
                <a:cs typeface="+mn-lt"/>
              </a:rPr>
              <a:t> od 10 </a:t>
            </a:r>
            <a:r>
              <a:rPr lang="en-US" sz="2800" dirty="0" err="1">
                <a:ea typeface="+mn-lt"/>
                <a:cs typeface="+mn-lt"/>
              </a:rPr>
              <a:t>decimalnih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mjesta</a:t>
            </a:r>
            <a:r>
              <a:rPr lang="en-US" sz="2800" dirty="0">
                <a:ea typeface="+mn-lt"/>
                <a:cs typeface="+mn-lt"/>
              </a:rPr>
              <a:t>. </a:t>
            </a:r>
            <a:endParaRPr lang="en-US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32D6B-6FEF-4B78-9E06-9B578169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39D2D-F159-41B7-9294-246AE25BA6D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sz="2800" dirty="0">
                <a:ea typeface="+mn-lt"/>
                <a:cs typeface="+mn-lt"/>
              </a:rPr>
              <a:t>Madhava </a:t>
            </a:r>
            <a:r>
              <a:rPr lang="en-US" sz="2800" dirty="0" err="1">
                <a:ea typeface="+mn-lt"/>
                <a:cs typeface="+mn-lt"/>
              </a:rPr>
              <a:t>iz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Sangamagrama</a:t>
            </a:r>
            <a:r>
              <a:rPr lang="en-US" sz="2800" dirty="0">
                <a:ea typeface="+mn-lt"/>
                <a:cs typeface="+mn-lt"/>
              </a:rPr>
              <a:t> je </a:t>
            </a:r>
            <a:r>
              <a:rPr lang="en-US" sz="2800" dirty="0" err="1">
                <a:ea typeface="+mn-lt"/>
                <a:cs typeface="+mn-lt"/>
              </a:rPr>
              <a:t>otkrio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prvi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poznati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beskonačni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niz</a:t>
            </a:r>
            <a:r>
              <a:rPr lang="en-US" sz="2800" dirty="0">
                <a:ea typeface="+mn-lt"/>
                <a:cs typeface="+mn-lt"/>
              </a:rPr>
              <a:t>:</a:t>
            </a:r>
            <a:endParaRPr lang="en-US" sz="2800">
              <a:ea typeface="+mn-lt"/>
              <a:cs typeface="+mn-lt"/>
            </a:endParaRPr>
          </a:p>
          <a:p>
            <a:endParaRPr lang="en-US" dirty="0"/>
          </a:p>
        </p:txBody>
      </p:sp>
      <p:pic>
        <p:nvPicPr>
          <p:cNvPr id="8" name="Picture 8" descr="A picture containing text, clock, gauge&#10;&#10;Description automatically generated">
            <a:extLst>
              <a:ext uri="{FF2B5EF4-FFF2-40B4-BE49-F238E27FC236}">
                <a16:creationId xmlns:a16="http://schemas.microsoft.com/office/drawing/2014/main" id="{2E0749C0-D7F8-4E2C-852C-791FE9A97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123" y="4820369"/>
            <a:ext cx="5748246" cy="145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83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745D-22A6-48B5-B896-7159478C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683C9-E9E8-4018-A399-8A847A1758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E4719-FE23-42AA-92A9-AD5946406E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 err="1"/>
              <a:t>Iako</a:t>
            </a:r>
            <a:r>
              <a:rPr lang="en-US" sz="2800" dirty="0"/>
              <a:t> taj </a:t>
            </a:r>
            <a:r>
              <a:rPr lang="en-US" sz="2800" dirty="0" err="1"/>
              <a:t>niz</a:t>
            </a:r>
            <a:r>
              <a:rPr lang="en-US" sz="2800" dirty="0"/>
              <a:t> </a:t>
            </a:r>
            <a:r>
              <a:rPr lang="en-US" sz="2800" dirty="0" err="1"/>
              <a:t>nije</a:t>
            </a:r>
            <a:r>
              <a:rPr lang="en-US" sz="2800" dirty="0"/>
              <a:t> bio </a:t>
            </a:r>
            <a:r>
              <a:rPr lang="en-US" sz="2800" dirty="0" err="1"/>
              <a:t>poznat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 </a:t>
            </a:r>
            <a:r>
              <a:rPr lang="en-US" sz="2800" dirty="0">
                <a:ea typeface="+mn-lt"/>
                <a:cs typeface="+mn-lt"/>
              </a:rPr>
              <a:t>Gregory-</a:t>
            </a:r>
            <a:r>
              <a:rPr lang="en-US" sz="2800" dirty="0" err="1">
                <a:ea typeface="+mn-lt"/>
                <a:cs typeface="+mn-lt"/>
              </a:rPr>
              <a:t>Leibnizova</a:t>
            </a:r>
            <a:r>
              <a:rPr lang="en-US" sz="2800" dirty="0">
                <a:ea typeface="+mn-lt"/>
                <a:cs typeface="+mn-lt"/>
              </a:rPr>
              <a:t> formula: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3C7C1-D2A6-4812-9EBA-EB33B2654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05300" y="2279549"/>
            <a:ext cx="5021182" cy="654908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1C077C81-CD38-4193-BDD3-E603626262B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667" y="5185953"/>
            <a:ext cx="12180677" cy="1664896"/>
          </a:xfrm>
        </p:spPr>
      </p:pic>
    </p:spTree>
    <p:extLst>
      <p:ext uri="{BB962C8B-B14F-4D97-AF65-F5344CB8AC3E}">
        <p14:creationId xmlns:p14="http://schemas.microsoft.com/office/powerpoint/2010/main" val="4068815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FAD7-9BE5-4412-BF3B-4F6536CF2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9DA23-4DC3-44F8-95D5-B29FED6532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BB388-C74F-413C-B454-FE6B40A603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 err="1">
                <a:ea typeface="+mn-lt"/>
                <a:cs typeface="+mn-lt"/>
              </a:rPr>
              <a:t>Koristeći</a:t>
            </a:r>
            <a:r>
              <a:rPr lang="en-US" sz="2800" dirty="0">
                <a:ea typeface="+mn-lt"/>
                <a:cs typeface="+mn-lt"/>
              </a:rPr>
              <a:t> ENIAC, John von Neumann je </a:t>
            </a:r>
            <a:r>
              <a:rPr lang="en-US" sz="2800" dirty="0" err="1">
                <a:ea typeface="+mn-lt"/>
                <a:cs typeface="+mn-lt"/>
              </a:rPr>
              <a:t>izračunao</a:t>
            </a:r>
            <a:r>
              <a:rPr lang="en-US" sz="2800" dirty="0">
                <a:ea typeface="+mn-lt"/>
                <a:cs typeface="+mn-lt"/>
              </a:rPr>
              <a:t> 2037 </a:t>
            </a:r>
            <a:r>
              <a:rPr lang="en-US" sz="2800" dirty="0" err="1">
                <a:ea typeface="+mn-lt"/>
                <a:cs typeface="+mn-lt"/>
              </a:rPr>
              <a:t>znamenaka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broja</a:t>
            </a:r>
            <a:r>
              <a:rPr lang="en-US" sz="2800" dirty="0">
                <a:ea typeface="+mn-lt"/>
                <a:cs typeface="+mn-lt"/>
              </a:rPr>
              <a:t> π </a:t>
            </a:r>
            <a:r>
              <a:rPr lang="en-US" sz="2800" dirty="0" err="1">
                <a:ea typeface="+mn-lt"/>
                <a:cs typeface="+mn-lt"/>
              </a:rPr>
              <a:t>godine</a:t>
            </a:r>
            <a:r>
              <a:rPr lang="en-US" sz="2800" dirty="0">
                <a:ea typeface="+mn-lt"/>
                <a:cs typeface="+mn-lt"/>
              </a:rPr>
              <a:t> 1949.</a:t>
            </a:r>
            <a:endParaRPr lang="en-US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8E156-55B4-41C9-B563-E5BC289C0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5ED427-D3D4-44E2-9670-1D8EF298742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ea typeface="+mn-lt"/>
                <a:cs typeface="+mn-lt"/>
              </a:rPr>
              <a:t>Braća</a:t>
            </a:r>
            <a:r>
              <a:rPr lang="en-US" sz="2400" dirty="0">
                <a:ea typeface="+mn-lt"/>
                <a:cs typeface="+mn-lt"/>
              </a:rPr>
              <a:t> Chudnovsky </a:t>
            </a:r>
            <a:r>
              <a:rPr lang="en-US" sz="2400" dirty="0" err="1">
                <a:ea typeface="+mn-lt"/>
                <a:cs typeface="+mn-lt"/>
              </a:rPr>
              <a:t>rabila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ovu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formulu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prilikom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nekoliko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rekordnih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izračuna</a:t>
            </a:r>
            <a:r>
              <a:rPr lang="en-US" sz="2400" dirty="0">
                <a:ea typeface="+mn-lt"/>
                <a:cs typeface="+mn-lt"/>
              </a:rPr>
              <a:t> π </a:t>
            </a:r>
            <a:r>
              <a:rPr lang="en-US" sz="2400" dirty="0" err="1">
                <a:ea typeface="+mn-lt"/>
                <a:cs typeface="+mn-lt"/>
              </a:rPr>
              <a:t>krajem</a:t>
            </a:r>
            <a:r>
              <a:rPr lang="en-US" sz="2400" dirty="0">
                <a:ea typeface="+mn-lt"/>
                <a:cs typeface="+mn-lt"/>
              </a:rPr>
              <a:t> 1980-ih, </a:t>
            </a:r>
            <a:r>
              <a:rPr lang="en-US" sz="2400" dirty="0" err="1">
                <a:ea typeface="+mn-lt"/>
                <a:cs typeface="+mn-lt"/>
              </a:rPr>
              <a:t>uključujući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prvi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izračun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preko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milijardu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znamenaka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ikad</a:t>
            </a:r>
            <a:r>
              <a:rPr lang="en-US" sz="2400" dirty="0">
                <a:ea typeface="+mn-lt"/>
                <a:cs typeface="+mn-lt"/>
              </a:rPr>
              <a:t> (s 1.011,196.691 </a:t>
            </a:r>
            <a:r>
              <a:rPr lang="en-US" sz="2400" dirty="0" err="1">
                <a:ea typeface="+mn-lt"/>
                <a:cs typeface="+mn-lt"/>
              </a:rPr>
              <a:t>znamenaka</a:t>
            </a:r>
            <a:r>
              <a:rPr lang="en-US" sz="2400" dirty="0">
                <a:ea typeface="+mn-lt"/>
                <a:cs typeface="+mn-lt"/>
              </a:rPr>
              <a:t>) u 1989. </a:t>
            </a:r>
            <a:r>
              <a:rPr lang="en-US" sz="2400" dirty="0" err="1">
                <a:ea typeface="+mn-lt"/>
                <a:cs typeface="+mn-lt"/>
              </a:rPr>
              <a:t>godini</a:t>
            </a:r>
            <a:r>
              <a:rPr lang="en-US" sz="240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788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D949E-564D-4503-A64E-D22FA323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2C5A99-3813-43BE-89DC-27075351C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6160"/>
            <a:ext cx="5021183" cy="245284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Nazivi</a:t>
            </a:r>
            <a:r>
              <a:rPr lang="en-US" dirty="0">
                <a:solidFill>
                  <a:schemeClr val="bg1"/>
                </a:solidFill>
              </a:rPr>
              <a:t> za Pi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BE0106-0C20-465B-A1BE-0BAC2737B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1808AB-2943-464C-A710-F2A18D869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22BC07-1246-4167-BEF5-A3F34C3B5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374807"/>
              </p:ext>
            </p:extLst>
          </p:nvPr>
        </p:nvGraphicFramePr>
        <p:xfrm>
          <a:off x="6662738" y="969963"/>
          <a:ext cx="5021262" cy="487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2611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GestaltVTI">
  <a:themeElements>
    <a:clrScheme name="AnalogousFromRegularSeedLeftStep">
      <a:dk1>
        <a:srgbClr val="000000"/>
      </a:dk1>
      <a:lt1>
        <a:srgbClr val="FFFFFF"/>
      </a:lt1>
      <a:dk2>
        <a:srgbClr val="2D1B30"/>
      </a:dk2>
      <a:lt2>
        <a:srgbClr val="F0F2F3"/>
      </a:lt2>
      <a:accent1>
        <a:srgbClr val="E77929"/>
      </a:accent1>
      <a:accent2>
        <a:srgbClr val="D51817"/>
      </a:accent2>
      <a:accent3>
        <a:srgbClr val="E72978"/>
      </a:accent3>
      <a:accent4>
        <a:srgbClr val="D517B5"/>
      </a:accent4>
      <a:accent5>
        <a:srgbClr val="B829E7"/>
      </a:accent5>
      <a:accent6>
        <a:srgbClr val="5D20D6"/>
      </a:accent6>
      <a:hlink>
        <a:srgbClr val="3F89BF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GestaltVTI</vt:lpstr>
      <vt:lpstr>Broj Pi</vt:lpstr>
      <vt:lpstr>Pi ili π je matematička konstanta, danas široko primjenjivana u matematici pa i u fizici. Definira se kao odnos opsega i promjera kruga. Pi je također znan kao Arihmedova konstanta ili Ludolfov broj.</vt:lpstr>
      <vt:lpstr>Numerička vrijednost pi zaokružena na 64 decimalna mjesta je:</vt:lpstr>
      <vt:lpstr>Faze Pi-ja i znanstvenici koji su polako skupljali više decimala</vt:lpstr>
      <vt:lpstr>PowerPoint Presentation</vt:lpstr>
      <vt:lpstr>PowerPoint Presentation</vt:lpstr>
      <vt:lpstr>PowerPoint Presentation</vt:lpstr>
      <vt:lpstr>PowerPoint Presentation</vt:lpstr>
      <vt:lpstr>Nazivi za Pi</vt:lpstr>
      <vt:lpstr>Ima li Pi stvarno samo 64 decimale?</vt:lpstr>
      <vt:lpstr>PowerPoint Presentation</vt:lpstr>
      <vt:lpstr>Izvori: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293</cp:revision>
  <dcterms:created xsi:type="dcterms:W3CDTF">2022-03-09T16:28:12Z</dcterms:created>
  <dcterms:modified xsi:type="dcterms:W3CDTF">2022-03-13T10:42:22Z</dcterms:modified>
</cp:coreProperties>
</file>