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53FAD-021A-662C-7AF2-DA335538EE92}" v="24" dt="2022-03-12T17:00:34"/>
    <p1510:client id="{B6E3EA2B-F3C4-449E-A2BA-CA3553E54969}" v="977" dt="2022-03-12T12:36:16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STOJAKOVIĆ" userId="S::roman.stojakovic@skole.hr::dc7de788-f820-4225-b1ca-80e3396416cc" providerId="AD" clId="Web-{B6E3EA2B-F3C4-449E-A2BA-CA3553E54969}"/>
    <pc:docChg chg="addSld delSld modSld sldOrd addMainMaster delMainMaster">
      <pc:chgData name="ROMAN STOJAKOVIĆ" userId="S::roman.stojakovic@skole.hr::dc7de788-f820-4225-b1ca-80e3396416cc" providerId="AD" clId="Web-{B6E3EA2B-F3C4-449E-A2BA-CA3553E54969}" dt="2022-03-12T12:36:16.187" v="999"/>
      <pc:docMkLst>
        <pc:docMk/>
      </pc:docMkLst>
      <pc:sldChg chg="addSp delSp modSp mod modTransition setBg modClrScheme addAnim setClrOvrMap chgLayout">
        <pc:chgData name="ROMAN STOJAKOVIĆ" userId="S::roman.stojakovic@skole.hr::dc7de788-f820-4225-b1ca-80e3396416cc" providerId="AD" clId="Web-{B6E3EA2B-F3C4-449E-A2BA-CA3553E54969}" dt="2022-03-12T12:36:04.218" v="998"/>
        <pc:sldMkLst>
          <pc:docMk/>
          <pc:sldMk cId="109857222" sldId="256"/>
        </pc:sldMkLst>
        <pc:spChg chg="mod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ROMAN STOJAKOVIĆ" userId="S::roman.stojakovic@skole.hr::dc7de788-f820-4225-b1ca-80e3396416cc" providerId="AD" clId="Web-{B6E3EA2B-F3C4-449E-A2BA-CA3553E54969}" dt="2022-03-12T11:30:20.411" v="505" actId="20577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ROMAN STOJAKOVIĆ" userId="S::roman.stojakovic@skole.hr::dc7de788-f820-4225-b1ca-80e3396416cc" providerId="AD" clId="Web-{B6E3EA2B-F3C4-449E-A2BA-CA3553E54969}" dt="2022-03-12T10:43:11.036" v="6"/>
          <ac:spMkLst>
            <pc:docMk/>
            <pc:sldMk cId="109857222" sldId="256"/>
            <ac:spMk id="5" creationId="{1D8403C8-AAA1-4015-8E5A-DBF4EAE98645}"/>
          </ac:spMkLst>
        </pc:spChg>
        <pc:spChg chg="add mod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9" creationId="{BE5A2FFA-5899-424A-919D-CA10D09FC7B7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14" creationId="{0671A8AE-40A1-4631-A6B8-581AFF065482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16" creationId="{AB58EF07-17C2-48CF-ABB0-EEF1F17CB8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18" creationId="{AF2F604E-43BE-4DC3-B983-E071523364F8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20" creationId="{08C9B587-E65E-4B52-B37C-ABEBB6E87928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25" creationId="{AD35AE2F-5E3A-49D9-8DE1-8A333BA4088E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27" creationId="{04D8AD8F-EF7F-481F-B99A-B8513897050A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0:48:09.981" v="61"/>
          <ac:spMkLst>
            <pc:docMk/>
            <pc:sldMk cId="109857222" sldId="256"/>
            <ac:spMk id="29" creationId="{79EB4626-023C-436D-9F57-9EB46080909D}"/>
          </ac:spMkLst>
        </pc:spChg>
        <pc:picChg chg="add del mod">
          <ac:chgData name="ROMAN STOJAKOVIĆ" userId="S::roman.stojakovic@skole.hr::dc7de788-f820-4225-b1ca-80e3396416cc" providerId="AD" clId="Web-{B6E3EA2B-F3C4-449E-A2BA-CA3553E54969}" dt="2022-03-12T10:43:11.036" v="7"/>
          <ac:picMkLst>
            <pc:docMk/>
            <pc:sldMk cId="109857222" sldId="256"/>
            <ac:picMk id="4" creationId="{78B47951-D6C7-4D55-8809-16D974AA25FB}"/>
          </ac:picMkLst>
        </pc:picChg>
        <pc:picChg chg="add del mod">
          <ac:chgData name="ROMAN STOJAKOVIĆ" userId="S::roman.stojakovic@skole.hr::dc7de788-f820-4225-b1ca-80e3396416cc" providerId="AD" clId="Web-{B6E3EA2B-F3C4-449E-A2BA-CA3553E54969}" dt="2022-03-12T10:44:11.287" v="9"/>
          <ac:picMkLst>
            <pc:docMk/>
            <pc:sldMk cId="109857222" sldId="256"/>
            <ac:picMk id="7" creationId="{1D0ADD96-BDF8-455F-A0C7-3E9D2435430C}"/>
          </ac:picMkLst>
        </pc:picChg>
        <pc:picChg chg="add mod ord">
          <ac:chgData name="ROMAN STOJAKOVIĆ" userId="S::roman.stojakovic@skole.hr::dc7de788-f820-4225-b1ca-80e3396416cc" providerId="AD" clId="Web-{B6E3EA2B-F3C4-449E-A2BA-CA3553E54969}" dt="2022-03-12T10:48:09.981" v="61"/>
          <ac:picMkLst>
            <pc:docMk/>
            <pc:sldMk cId="109857222" sldId="256"/>
            <ac:picMk id="8" creationId="{5A201B8E-4FA5-41C4-994B-CFD33E0B5132}"/>
          </ac:picMkLst>
        </pc:picChg>
      </pc:sldChg>
      <pc:sldChg chg="new del">
        <pc:chgData name="ROMAN STOJAKOVIĆ" userId="S::roman.stojakovic@skole.hr::dc7de788-f820-4225-b1ca-80e3396416cc" providerId="AD" clId="Web-{B6E3EA2B-F3C4-449E-A2BA-CA3553E54969}" dt="2022-03-12T10:55:37.837" v="74"/>
        <pc:sldMkLst>
          <pc:docMk/>
          <pc:sldMk cId="76461521" sldId="257"/>
        </pc:sldMkLst>
      </pc:sldChg>
      <pc:sldChg chg="addSp modSp new del mod setBg">
        <pc:chgData name="ROMAN STOJAKOVIĆ" userId="S::roman.stojakovic@skole.hr::dc7de788-f820-4225-b1ca-80e3396416cc" providerId="AD" clId="Web-{B6E3EA2B-F3C4-449E-A2BA-CA3553E54969}" dt="2022-03-12T10:55:30.556" v="72"/>
        <pc:sldMkLst>
          <pc:docMk/>
          <pc:sldMk cId="307019644" sldId="257"/>
        </pc:sldMkLst>
        <pc:spChg chg="mod">
          <ac:chgData name="ROMAN STOJAKOVIĆ" userId="S::roman.stojakovic@skole.hr::dc7de788-f820-4225-b1ca-80e3396416cc" providerId="AD" clId="Web-{B6E3EA2B-F3C4-449E-A2BA-CA3553E54969}" dt="2022-03-12T10:54:42.773" v="69" actId="14100"/>
          <ac:spMkLst>
            <pc:docMk/>
            <pc:sldMk cId="307019644" sldId="257"/>
            <ac:spMk id="2" creationId="{1044F6BE-52A8-473A-9D56-0D17FE074F0C}"/>
          </ac:spMkLst>
        </pc:spChg>
        <pc:spChg chg="mod">
          <ac:chgData name="ROMAN STOJAKOVIĆ" userId="S::roman.stojakovic@skole.hr::dc7de788-f820-4225-b1ca-80e3396416cc" providerId="AD" clId="Web-{B6E3EA2B-F3C4-449E-A2BA-CA3553E54969}" dt="2022-03-12T10:54:48.773" v="71" actId="14100"/>
          <ac:spMkLst>
            <pc:docMk/>
            <pc:sldMk cId="307019644" sldId="257"/>
            <ac:spMk id="3" creationId="{64DA8DA2-89F3-4DB5-AB12-473F213F1349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0:54:09.116" v="66"/>
          <ac:spMkLst>
            <pc:docMk/>
            <pc:sldMk cId="307019644" sldId="257"/>
            <ac:spMk id="9" creationId="{9B7AD9F6-8CE7-4299-8FC6-328F4DCD3FF9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0:54:09.116" v="66"/>
          <ac:spMkLst>
            <pc:docMk/>
            <pc:sldMk cId="307019644" sldId="257"/>
            <ac:spMk id="11" creationId="{F49775AF-8896-43EE-92C6-83497D6DC56F}"/>
          </ac:spMkLst>
        </pc:spChg>
        <pc:picChg chg="add mod">
          <ac:chgData name="ROMAN STOJAKOVIĆ" userId="S::roman.stojakovic@skole.hr::dc7de788-f820-4225-b1ca-80e3396416cc" providerId="AD" clId="Web-{B6E3EA2B-F3C4-449E-A2BA-CA3553E54969}" dt="2022-03-12T10:54:38.132" v="68" actId="1076"/>
          <ac:picMkLst>
            <pc:docMk/>
            <pc:sldMk cId="307019644" sldId="257"/>
            <ac:picMk id="4" creationId="{6A303C58-F861-4DD2-9FA2-2DFEB0356C03}"/>
          </ac:picMkLst>
        </pc:picChg>
      </pc:sldChg>
      <pc:sldChg chg="addSp delSp modSp new mod modTransition setBg">
        <pc:chgData name="ROMAN STOJAKOVIĆ" userId="S::roman.stojakovic@skole.hr::dc7de788-f820-4225-b1ca-80e3396416cc" providerId="AD" clId="Web-{B6E3EA2B-F3C4-449E-A2BA-CA3553E54969}" dt="2022-03-12T12:33:39.417" v="987"/>
        <pc:sldMkLst>
          <pc:docMk/>
          <pc:sldMk cId="4125769414" sldId="257"/>
        </pc:sldMkLst>
        <pc:spChg chg="mod">
          <ac:chgData name="ROMAN STOJAKOVIĆ" userId="S::roman.stojakovic@skole.hr::dc7de788-f820-4225-b1ca-80e3396416cc" providerId="AD" clId="Web-{B6E3EA2B-F3C4-449E-A2BA-CA3553E54969}" dt="2022-03-12T11:23:08.413" v="365" actId="14100"/>
          <ac:spMkLst>
            <pc:docMk/>
            <pc:sldMk cId="4125769414" sldId="257"/>
            <ac:spMk id="2" creationId="{B5804227-7FD7-4C6C-B94D-B598E30C0E8F}"/>
          </ac:spMkLst>
        </pc:spChg>
        <pc:spChg chg="mod">
          <ac:chgData name="ROMAN STOJAKOVIĆ" userId="S::roman.stojakovic@skole.hr::dc7de788-f820-4225-b1ca-80e3396416cc" providerId="AD" clId="Web-{B6E3EA2B-F3C4-449E-A2BA-CA3553E54969}" dt="2022-03-12T11:28:22.501" v="482" actId="20577"/>
          <ac:spMkLst>
            <pc:docMk/>
            <pc:sldMk cId="4125769414" sldId="257"/>
            <ac:spMk id="3" creationId="{7E931DD3-382E-4C60-B2BE-2B855174EC80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0:56:25.354" v="77"/>
          <ac:spMkLst>
            <pc:docMk/>
            <pc:sldMk cId="4125769414" sldId="257"/>
            <ac:spMk id="9" creationId="{DA381740-063A-41A4-836D-85D14980EEF0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0:56:25.354" v="77"/>
          <ac:spMkLst>
            <pc:docMk/>
            <pc:sldMk cId="4125769414" sldId="257"/>
            <ac:spMk id="11" creationId="{9B7AD9F6-8CE7-4299-8FC6-328F4DCD3FF9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0:56:25.354" v="77"/>
          <ac:spMkLst>
            <pc:docMk/>
            <pc:sldMk cId="4125769414" sldId="257"/>
            <ac:spMk id="13" creationId="{F49775AF-8896-43EE-92C6-83497D6DC56F}"/>
          </ac:spMkLst>
        </pc:spChg>
        <pc:picChg chg="add mod">
          <ac:chgData name="ROMAN STOJAKOVIĆ" userId="S::roman.stojakovic@skole.hr::dc7de788-f820-4225-b1ca-80e3396416cc" providerId="AD" clId="Web-{B6E3EA2B-F3C4-449E-A2BA-CA3553E54969}" dt="2022-03-12T11:26:56.780" v="458" actId="14100"/>
          <ac:picMkLst>
            <pc:docMk/>
            <pc:sldMk cId="4125769414" sldId="257"/>
            <ac:picMk id="4" creationId="{8CB79146-CDA6-44C4-90A7-470A24B30ED9}"/>
          </ac:picMkLst>
        </pc:picChg>
        <pc:inkChg chg="add del">
          <ac:chgData name="ROMAN STOJAKOVIĆ" userId="S::roman.stojakovic@skole.hr::dc7de788-f820-4225-b1ca-80e3396416cc" providerId="AD" clId="Web-{B6E3EA2B-F3C4-449E-A2BA-CA3553E54969}" dt="2022-03-12T11:19:21.203" v="273"/>
          <ac:inkMkLst>
            <pc:docMk/>
            <pc:sldMk cId="4125769414" sldId="257"/>
            <ac:inkMk id="5" creationId="{DC487C3F-3241-495B-9FBE-AC8B9ABBBD03}"/>
          </ac:inkMkLst>
        </pc:inkChg>
        <pc:inkChg chg="add del">
          <ac:chgData name="ROMAN STOJAKOVIĆ" userId="S::roman.stojakovic@skole.hr::dc7de788-f820-4225-b1ca-80e3396416cc" providerId="AD" clId="Web-{B6E3EA2B-F3C4-449E-A2BA-CA3553E54969}" dt="2022-03-12T11:19:40.969" v="275"/>
          <ac:inkMkLst>
            <pc:docMk/>
            <pc:sldMk cId="4125769414" sldId="257"/>
            <ac:inkMk id="6" creationId="{AEDDD9E4-AD03-4308-9397-A16B8AF46C6A}"/>
          </ac:inkMkLst>
        </pc:inkChg>
        <pc:inkChg chg="add del">
          <ac:chgData name="ROMAN STOJAKOVIĆ" userId="S::roman.stojakovic@skole.hr::dc7de788-f820-4225-b1ca-80e3396416cc" providerId="AD" clId="Web-{B6E3EA2B-F3C4-449E-A2BA-CA3553E54969}" dt="2022-03-12T11:20:54.143" v="310"/>
          <ac:inkMkLst>
            <pc:docMk/>
            <pc:sldMk cId="4125769414" sldId="257"/>
            <ac:inkMk id="7" creationId="{FB4130B1-451A-4A3D-9B80-E7A09B59EE6D}"/>
          </ac:inkMkLst>
        </pc:inkChg>
        <pc:inkChg chg="add del">
          <ac:chgData name="ROMAN STOJAKOVIĆ" userId="S::roman.stojakovic@skole.hr::dc7de788-f820-4225-b1ca-80e3396416cc" providerId="AD" clId="Web-{B6E3EA2B-F3C4-449E-A2BA-CA3553E54969}" dt="2022-03-12T11:20:54.143" v="309"/>
          <ac:inkMkLst>
            <pc:docMk/>
            <pc:sldMk cId="4125769414" sldId="257"/>
            <ac:inkMk id="8" creationId="{662A5675-1936-4FD9-A4F8-4439E96CF0F7}"/>
          </ac:inkMkLst>
        </pc:inkChg>
        <pc:inkChg chg="add del">
          <ac:chgData name="ROMAN STOJAKOVIĆ" userId="S::roman.stojakovic@skole.hr::dc7de788-f820-4225-b1ca-80e3396416cc" providerId="AD" clId="Web-{B6E3EA2B-F3C4-449E-A2BA-CA3553E54969}" dt="2022-03-12T11:20:52.596" v="308"/>
          <ac:inkMkLst>
            <pc:docMk/>
            <pc:sldMk cId="4125769414" sldId="257"/>
            <ac:inkMk id="10" creationId="{D134D66E-AFEC-484D-B54A-A180642349EA}"/>
          </ac:inkMkLst>
        </pc:inkChg>
        <pc:inkChg chg="add del">
          <ac:chgData name="ROMAN STOJAKOVIĆ" userId="S::roman.stojakovic@skole.hr::dc7de788-f820-4225-b1ca-80e3396416cc" providerId="AD" clId="Web-{B6E3EA2B-F3C4-449E-A2BA-CA3553E54969}" dt="2022-03-12T11:20:59.237" v="312"/>
          <ac:inkMkLst>
            <pc:docMk/>
            <pc:sldMk cId="4125769414" sldId="257"/>
            <ac:inkMk id="12" creationId="{DFFFFFD5-DB61-4DA5-9A12-0526768050F6}"/>
          </ac:inkMkLst>
        </pc:inkChg>
      </pc:sldChg>
      <pc:sldChg chg="addSp delSp modSp new mod ord modTransition setBg setClrOvrMap">
        <pc:chgData name="ROMAN STOJAKOVIĆ" userId="S::roman.stojakovic@skole.hr::dc7de788-f820-4225-b1ca-80e3396416cc" providerId="AD" clId="Web-{B6E3EA2B-F3C4-449E-A2BA-CA3553E54969}" dt="2022-03-12T12:36:16.187" v="999"/>
        <pc:sldMkLst>
          <pc:docMk/>
          <pc:sldMk cId="158762865" sldId="258"/>
        </pc:sldMkLst>
        <pc:spChg chg="add del mod">
          <ac:chgData name="ROMAN STOJAKOVIĆ" userId="S::roman.stojakovic@skole.hr::dc7de788-f820-4225-b1ca-80e3396416cc" providerId="AD" clId="Web-{B6E3EA2B-F3C4-449E-A2BA-CA3553E54969}" dt="2022-03-12T12:19:36.053" v="815" actId="14100"/>
          <ac:spMkLst>
            <pc:docMk/>
            <pc:sldMk cId="158762865" sldId="258"/>
            <ac:spMk id="2" creationId="{ECE1067B-D243-4C5D-99BE-26C8D724F635}"/>
          </ac:spMkLst>
        </pc:spChg>
        <pc:spChg chg="del mod">
          <ac:chgData name="ROMAN STOJAKOVIĆ" userId="S::roman.stojakovic@skole.hr::dc7de788-f820-4225-b1ca-80e3396416cc" providerId="AD" clId="Web-{B6E3EA2B-F3C4-449E-A2BA-CA3553E54969}" dt="2022-03-12T11:46:06.842" v="590"/>
          <ac:spMkLst>
            <pc:docMk/>
            <pc:sldMk cId="158762865" sldId="258"/>
            <ac:spMk id="3" creationId="{B6BA39B4-FE89-466D-B6BD-DAF49E3830B1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2:19:54.991" v="816"/>
          <ac:spMkLst>
            <pc:docMk/>
            <pc:sldMk cId="158762865" sldId="258"/>
            <ac:spMk id="5" creationId="{F8FCEA1C-B0AE-412B-96A0-9990BE09C3C1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31.696" v="510"/>
          <ac:spMkLst>
            <pc:docMk/>
            <pc:sldMk cId="158762865" sldId="258"/>
            <ac:spMk id="9" creationId="{DA381740-063A-41A4-836D-85D14980EE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31.696" v="510"/>
          <ac:spMkLst>
            <pc:docMk/>
            <pc:sldMk cId="158762865" sldId="258"/>
            <ac:spMk id="11" creationId="{9B7AD9F6-8CE7-4299-8FC6-328F4DCD3FF9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31.696" v="510"/>
          <ac:spMkLst>
            <pc:docMk/>
            <pc:sldMk cId="158762865" sldId="258"/>
            <ac:spMk id="13" creationId="{F49775AF-8896-43EE-92C6-83497D6DC56F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36.618" v="512"/>
          <ac:spMkLst>
            <pc:docMk/>
            <pc:sldMk cId="158762865" sldId="258"/>
            <ac:spMk id="15" creationId="{DA381740-063A-41A4-836D-85D14980EE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36.618" v="512"/>
          <ac:spMkLst>
            <pc:docMk/>
            <pc:sldMk cId="158762865" sldId="258"/>
            <ac:spMk id="16" creationId="{657F69E0-C4B0-4BEC-A689-4F8D877F05D4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36.618" v="512"/>
          <ac:spMkLst>
            <pc:docMk/>
            <pc:sldMk cId="158762865" sldId="258"/>
            <ac:spMk id="17" creationId="{9F6380B4-6A1C-481E-8408-B4E6C75B9B81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40.852" v="514"/>
          <ac:spMkLst>
            <pc:docMk/>
            <pc:sldMk cId="158762865" sldId="258"/>
            <ac:spMk id="19" creationId="{DA381740-063A-41A4-836D-85D14980EE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40.852" v="514"/>
          <ac:spMkLst>
            <pc:docMk/>
            <pc:sldMk cId="158762865" sldId="258"/>
            <ac:spMk id="20" creationId="{9B7AD9F6-8CE7-4299-8FC6-328F4DCD3FF9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1:32:40.852" v="514"/>
          <ac:spMkLst>
            <pc:docMk/>
            <pc:sldMk cId="158762865" sldId="258"/>
            <ac:spMk id="21" creationId="{F49775AF-8896-43EE-92C6-83497D6DC56F}"/>
          </ac:spMkLst>
        </pc:spChg>
        <pc:spChg chg="add mod">
          <ac:chgData name="ROMAN STOJAKOVIĆ" userId="S::roman.stojakovic@skole.hr::dc7de788-f820-4225-b1ca-80e3396416cc" providerId="AD" clId="Web-{B6E3EA2B-F3C4-449E-A2BA-CA3553E54969}" dt="2022-03-12T12:27:12.320" v="958" actId="20577"/>
          <ac:spMkLst>
            <pc:docMk/>
            <pc:sldMk cId="158762865" sldId="258"/>
            <ac:spMk id="22" creationId="{3BC2AAA6-3C5A-4772-AF0D-D70926FF8DC1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1:32:40.852" v="515"/>
          <ac:spMkLst>
            <pc:docMk/>
            <pc:sldMk cId="158762865" sldId="258"/>
            <ac:spMk id="23" creationId="{DA381740-063A-41A4-836D-85D14980EEF0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1:32:40.852" v="515"/>
          <ac:spMkLst>
            <pc:docMk/>
            <pc:sldMk cId="158762865" sldId="258"/>
            <ac:spMk id="24" creationId="{9B7AD9F6-8CE7-4299-8FC6-328F4DCD3FF9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1:32:40.852" v="515"/>
          <ac:spMkLst>
            <pc:docMk/>
            <pc:sldMk cId="158762865" sldId="258"/>
            <ac:spMk id="25" creationId="{F49775AF-8896-43EE-92C6-83497D6DC56F}"/>
          </ac:spMkLst>
        </pc:spChg>
        <pc:picChg chg="add mod ord">
          <ac:chgData name="ROMAN STOJAKOVIĆ" userId="S::roman.stojakovic@skole.hr::dc7de788-f820-4225-b1ca-80e3396416cc" providerId="AD" clId="Web-{B6E3EA2B-F3C4-449E-A2BA-CA3553E54969}" dt="2022-03-12T12:21:32.416" v="828" actId="1076"/>
          <ac:picMkLst>
            <pc:docMk/>
            <pc:sldMk cId="158762865" sldId="258"/>
            <ac:picMk id="4" creationId="{00E7493F-7AE5-41FB-AD54-A3F0601BFE50}"/>
          </ac:picMkLst>
        </pc:picChg>
      </pc:sldChg>
      <pc:sldChg chg="addSp delSp modSp new mod modTransition setBg">
        <pc:chgData name="ROMAN STOJAKOVIĆ" userId="S::roman.stojakovic@skole.hr::dc7de788-f820-4225-b1ca-80e3396416cc" providerId="AD" clId="Web-{B6E3EA2B-F3C4-449E-A2BA-CA3553E54969}" dt="2022-03-12T12:33:49.933" v="988"/>
        <pc:sldMkLst>
          <pc:docMk/>
          <pc:sldMk cId="1356329017" sldId="259"/>
        </pc:sldMkLst>
        <pc:spChg chg="mod">
          <ac:chgData name="ROMAN STOJAKOVIĆ" userId="S::roman.stojakovic@skole.hr::dc7de788-f820-4225-b1ca-80e3396416cc" providerId="AD" clId="Web-{B6E3EA2B-F3C4-449E-A2BA-CA3553E54969}" dt="2022-03-12T11:53:53.167" v="628"/>
          <ac:spMkLst>
            <pc:docMk/>
            <pc:sldMk cId="1356329017" sldId="259"/>
            <ac:spMk id="2" creationId="{DF9856E8-46BD-4249-B286-1BDC6F6826FC}"/>
          </ac:spMkLst>
        </pc:spChg>
        <pc:spChg chg="del">
          <ac:chgData name="ROMAN STOJAKOVIĆ" userId="S::roman.stojakovic@skole.hr::dc7de788-f820-4225-b1ca-80e3396416cc" providerId="AD" clId="Web-{B6E3EA2B-F3C4-449E-A2BA-CA3553E54969}" dt="2022-03-12T11:52:30.634" v="622"/>
          <ac:spMkLst>
            <pc:docMk/>
            <pc:sldMk cId="1356329017" sldId="259"/>
            <ac:spMk id="3" creationId="{6994CACD-49C5-4120-8019-68C313E62C92}"/>
          </ac:spMkLst>
        </pc:spChg>
        <pc:spChg chg="add del mod">
          <ac:chgData name="ROMAN STOJAKOVIĆ" userId="S::roman.stojakovic@skole.hr::dc7de788-f820-4225-b1ca-80e3396416cc" providerId="AD" clId="Web-{B6E3EA2B-F3C4-449E-A2BA-CA3553E54969}" dt="2022-03-12T11:53:44.980" v="625"/>
          <ac:spMkLst>
            <pc:docMk/>
            <pc:sldMk cId="1356329017" sldId="259"/>
            <ac:spMk id="6" creationId="{506690E2-6A4F-47AF-A03A-3F8A55EDB3D8}"/>
          </ac:spMkLst>
        </pc:spChg>
        <pc:spChg chg="add mod">
          <ac:chgData name="ROMAN STOJAKOVIĆ" userId="S::roman.stojakovic@skole.hr::dc7de788-f820-4225-b1ca-80e3396416cc" providerId="AD" clId="Web-{B6E3EA2B-F3C4-449E-A2BA-CA3553E54969}" dt="2022-03-12T11:57:47.689" v="706" actId="14100"/>
          <ac:spMkLst>
            <pc:docMk/>
            <pc:sldMk cId="1356329017" sldId="259"/>
            <ac:spMk id="11" creationId="{9C88644F-B15E-ED14-D0B2-20CF7DDCABE5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1:53:53.167" v="628"/>
          <ac:spMkLst>
            <pc:docMk/>
            <pc:sldMk cId="1356329017" sldId="259"/>
            <ac:spMk id="14" creationId="{2B97F24A-32CE-4C1C-A50D-3016B394DCFB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1:53:53.167" v="628"/>
          <ac:spMkLst>
            <pc:docMk/>
            <pc:sldMk cId="1356329017" sldId="259"/>
            <ac:spMk id="16" creationId="{3CE8AF5E-D374-4CF1-90CC-35CF73B81C3E}"/>
          </ac:spMkLst>
        </pc:spChg>
        <pc:picChg chg="add del mod ord">
          <ac:chgData name="ROMAN STOJAKOVIĆ" userId="S::roman.stojakovic@skole.hr::dc7de788-f820-4225-b1ca-80e3396416cc" providerId="AD" clId="Web-{B6E3EA2B-F3C4-449E-A2BA-CA3553E54969}" dt="2022-03-12T11:52:47.634" v="624"/>
          <ac:picMkLst>
            <pc:docMk/>
            <pc:sldMk cId="1356329017" sldId="259"/>
            <ac:picMk id="4" creationId="{974C8F04-40E9-4A95-B57C-20169CD3F40E}"/>
          </ac:picMkLst>
        </pc:picChg>
        <pc:picChg chg="add mod ord">
          <ac:chgData name="ROMAN STOJAKOVIĆ" userId="S::roman.stojakovic@skole.hr::dc7de788-f820-4225-b1ca-80e3396416cc" providerId="AD" clId="Web-{B6E3EA2B-F3C4-449E-A2BA-CA3553E54969}" dt="2022-03-12T11:53:53.167" v="628"/>
          <ac:picMkLst>
            <pc:docMk/>
            <pc:sldMk cId="1356329017" sldId="259"/>
            <ac:picMk id="7" creationId="{E81E1606-C475-4B9B-8DE2-45C9150D24F7}"/>
          </ac:picMkLst>
        </pc:picChg>
        <pc:inkChg chg="add">
          <ac:chgData name="ROMAN STOJAKOVIĆ" userId="S::roman.stojakovic@skole.hr::dc7de788-f820-4225-b1ca-80e3396416cc" providerId="AD" clId="Web-{B6E3EA2B-F3C4-449E-A2BA-CA3553E54969}" dt="2022-03-12T11:53:53.167" v="628"/>
          <ac:inkMkLst>
            <pc:docMk/>
            <pc:sldMk cId="1356329017" sldId="259"/>
            <ac:inkMk id="18" creationId="{070477C5-0410-4E4F-97A1-F84C2465C187}"/>
          </ac:inkMkLst>
        </pc:inkChg>
      </pc:sldChg>
      <pc:sldChg chg="addSp delSp modSp new mod modTransition setBg">
        <pc:chgData name="ROMAN STOJAKOVIĆ" userId="S::roman.stojakovic@skole.hr::dc7de788-f820-4225-b1ca-80e3396416cc" providerId="AD" clId="Web-{B6E3EA2B-F3C4-449E-A2BA-CA3553E54969}" dt="2022-03-12T12:34:05.402" v="990"/>
        <pc:sldMkLst>
          <pc:docMk/>
          <pc:sldMk cId="488972486" sldId="260"/>
        </pc:sldMkLst>
        <pc:spChg chg="mod">
          <ac:chgData name="ROMAN STOJAKOVIĆ" userId="S::roman.stojakovic@skole.hr::dc7de788-f820-4225-b1ca-80e3396416cc" providerId="AD" clId="Web-{B6E3EA2B-F3C4-449E-A2BA-CA3553E54969}" dt="2022-03-12T12:09:14.208" v="768"/>
          <ac:spMkLst>
            <pc:docMk/>
            <pc:sldMk cId="488972486" sldId="260"/>
            <ac:spMk id="2" creationId="{2D7932C5-2DA2-4D12-9C49-DEFC3863086B}"/>
          </ac:spMkLst>
        </pc:spChg>
        <pc:spChg chg="mod">
          <ac:chgData name="ROMAN STOJAKOVIĆ" userId="S::roman.stojakovic@skole.hr::dc7de788-f820-4225-b1ca-80e3396416cc" providerId="AD" clId="Web-{B6E3EA2B-F3C4-449E-A2BA-CA3553E54969}" dt="2022-03-12T12:09:48.818" v="775" actId="20577"/>
          <ac:spMkLst>
            <pc:docMk/>
            <pc:sldMk cId="488972486" sldId="260"/>
            <ac:spMk id="3" creationId="{74ECC350-C5D2-4239-8051-EC5CA7BE3A22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4.208" v="768"/>
          <ac:spMkLst>
            <pc:docMk/>
            <pc:sldMk cId="488972486" sldId="260"/>
            <ac:spMk id="10" creationId="{DA381740-063A-41A4-836D-85D14980EE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4.208" v="768"/>
          <ac:spMkLst>
            <pc:docMk/>
            <pc:sldMk cId="488972486" sldId="260"/>
            <ac:spMk id="12" creationId="{665DBBEF-238B-476B-96AB-8AAC3224ECEA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4.208" v="768"/>
          <ac:spMkLst>
            <pc:docMk/>
            <pc:sldMk cId="488972486" sldId="260"/>
            <ac:spMk id="14" creationId="{3FCFB1DE-0B7E-48CC-BA90-B2AB0889F9D6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04.895" v="761"/>
          <ac:spMkLst>
            <pc:docMk/>
            <pc:sldMk cId="488972486" sldId="260"/>
            <ac:spMk id="19" creationId="{DA381740-063A-41A4-836D-85D14980EE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04.895" v="761"/>
          <ac:spMkLst>
            <pc:docMk/>
            <pc:sldMk cId="488972486" sldId="260"/>
            <ac:spMk id="21" creationId="{665DBBEF-238B-476B-96AB-8AAC3224ECEA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04.895" v="761"/>
          <ac:spMkLst>
            <pc:docMk/>
            <pc:sldMk cId="488972486" sldId="260"/>
            <ac:spMk id="23" creationId="{3FCFB1DE-0B7E-48CC-BA90-B2AB0889F9D6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07.879" v="763"/>
          <ac:spMkLst>
            <pc:docMk/>
            <pc:sldMk cId="488972486" sldId="260"/>
            <ac:spMk id="25" creationId="{DA381740-063A-41A4-836D-85D14980EE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07.879" v="763"/>
          <ac:spMkLst>
            <pc:docMk/>
            <pc:sldMk cId="488972486" sldId="260"/>
            <ac:spMk id="26" creationId="{337940BB-FBC4-492E-BD92-3B7B914D0EAE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07.879" v="763"/>
          <ac:spMkLst>
            <pc:docMk/>
            <pc:sldMk cId="488972486" sldId="260"/>
            <ac:spMk id="27" creationId="{3FCFB1DE-0B7E-48CC-BA90-B2AB0889F9D6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0.473" v="765"/>
          <ac:spMkLst>
            <pc:docMk/>
            <pc:sldMk cId="488972486" sldId="260"/>
            <ac:spMk id="29" creationId="{DA381740-063A-41A4-836D-85D14980EE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0.473" v="765"/>
          <ac:spMkLst>
            <pc:docMk/>
            <pc:sldMk cId="488972486" sldId="260"/>
            <ac:spMk id="30" creationId="{665DBBEF-238B-476B-96AB-8AAC3224ECEA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0.473" v="765"/>
          <ac:spMkLst>
            <pc:docMk/>
            <pc:sldMk cId="488972486" sldId="260"/>
            <ac:spMk id="31" creationId="{3FCFB1DE-0B7E-48CC-BA90-B2AB0889F9D6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4.208" v="767"/>
          <ac:spMkLst>
            <pc:docMk/>
            <pc:sldMk cId="488972486" sldId="260"/>
            <ac:spMk id="33" creationId="{DA381740-063A-41A4-836D-85D14980EEF0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4.208" v="767"/>
          <ac:spMkLst>
            <pc:docMk/>
            <pc:sldMk cId="488972486" sldId="260"/>
            <ac:spMk id="34" creationId="{168AB93A-48BC-4C25-A3AD-C17B5A682A94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4.208" v="767"/>
          <ac:spMkLst>
            <pc:docMk/>
            <pc:sldMk cId="488972486" sldId="260"/>
            <ac:spMk id="35" creationId="{AF4AE179-A75B-4007-B5FA-8139ACFB9B81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09:14.208" v="767"/>
          <ac:spMkLst>
            <pc:docMk/>
            <pc:sldMk cId="488972486" sldId="260"/>
            <ac:spMk id="36" creationId="{3FCFB1DE-0B7E-48CC-BA90-B2AB0889F9D6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2:09:14.208" v="768"/>
          <ac:spMkLst>
            <pc:docMk/>
            <pc:sldMk cId="488972486" sldId="260"/>
            <ac:spMk id="38" creationId="{DA381740-063A-41A4-836D-85D14980EEF0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2:09:14.208" v="768"/>
          <ac:spMkLst>
            <pc:docMk/>
            <pc:sldMk cId="488972486" sldId="260"/>
            <ac:spMk id="39" creationId="{337940BB-FBC4-492E-BD92-3B7B914D0EAE}"/>
          </ac:spMkLst>
        </pc:spChg>
        <pc:spChg chg="add">
          <ac:chgData name="ROMAN STOJAKOVIĆ" userId="S::roman.stojakovic@skole.hr::dc7de788-f820-4225-b1ca-80e3396416cc" providerId="AD" clId="Web-{B6E3EA2B-F3C4-449E-A2BA-CA3553E54969}" dt="2022-03-12T12:09:14.208" v="768"/>
          <ac:spMkLst>
            <pc:docMk/>
            <pc:sldMk cId="488972486" sldId="260"/>
            <ac:spMk id="40" creationId="{3FCFB1DE-0B7E-48CC-BA90-B2AB0889F9D6}"/>
          </ac:spMkLst>
        </pc:spChg>
        <pc:picChg chg="add del mod">
          <ac:chgData name="ROMAN STOJAKOVIĆ" userId="S::roman.stojakovic@skole.hr::dc7de788-f820-4225-b1ca-80e3396416cc" providerId="AD" clId="Web-{B6E3EA2B-F3C4-449E-A2BA-CA3553E54969}" dt="2022-03-12T12:03:15.557" v="710"/>
          <ac:picMkLst>
            <pc:docMk/>
            <pc:sldMk cId="488972486" sldId="260"/>
            <ac:picMk id="4" creationId="{C00D3702-42FF-4B8C-BB1F-1E75E27B557A}"/>
          </ac:picMkLst>
        </pc:picChg>
        <pc:picChg chg="add mod">
          <ac:chgData name="ROMAN STOJAKOVIĆ" userId="S::roman.stojakovic@skole.hr::dc7de788-f820-4225-b1ca-80e3396416cc" providerId="AD" clId="Web-{B6E3EA2B-F3C4-449E-A2BA-CA3553E54969}" dt="2022-03-12T12:09:14.208" v="768"/>
          <ac:picMkLst>
            <pc:docMk/>
            <pc:sldMk cId="488972486" sldId="260"/>
            <ac:picMk id="5" creationId="{8AAE2397-B006-4EC9-AAA4-E92DBE130A5F}"/>
          </ac:picMkLst>
        </pc:picChg>
      </pc:sldChg>
      <pc:sldChg chg="addSp delSp modSp new modTransition">
        <pc:chgData name="ROMAN STOJAKOVIĆ" userId="S::roman.stojakovic@skole.hr::dc7de788-f820-4225-b1ca-80e3396416cc" providerId="AD" clId="Web-{B6E3EA2B-F3C4-449E-A2BA-CA3553E54969}" dt="2022-03-12T12:32:00.161" v="985"/>
        <pc:sldMkLst>
          <pc:docMk/>
          <pc:sldMk cId="2530618588" sldId="261"/>
        </pc:sldMkLst>
        <pc:spChg chg="mod">
          <ac:chgData name="ROMAN STOJAKOVIĆ" userId="S::roman.stojakovic@skole.hr::dc7de788-f820-4225-b1ca-80e3396416cc" providerId="AD" clId="Web-{B6E3EA2B-F3C4-449E-A2BA-CA3553E54969}" dt="2022-03-12T12:31:23.957" v="979" actId="20577"/>
          <ac:spMkLst>
            <pc:docMk/>
            <pc:sldMk cId="2530618588" sldId="261"/>
            <ac:spMk id="2" creationId="{40E99E96-E044-49DF-B24C-396BDDD2395E}"/>
          </ac:spMkLst>
        </pc:spChg>
        <pc:spChg chg="add del">
          <ac:chgData name="ROMAN STOJAKOVIĆ" userId="S::roman.stojakovic@skole.hr::dc7de788-f820-4225-b1ca-80e3396416cc" providerId="AD" clId="Web-{B6E3EA2B-F3C4-449E-A2BA-CA3553E54969}" dt="2022-03-12T12:28:28.530" v="971"/>
          <ac:spMkLst>
            <pc:docMk/>
            <pc:sldMk cId="2530618588" sldId="261"/>
            <ac:spMk id="3" creationId="{F796D5B6-B0F5-4C54-970A-CFE23F8CCA74}"/>
          </ac:spMkLst>
        </pc:spChg>
        <pc:picChg chg="add mod">
          <ac:chgData name="ROMAN STOJAKOVIĆ" userId="S::roman.stojakovic@skole.hr::dc7de788-f820-4225-b1ca-80e3396416cc" providerId="AD" clId="Web-{B6E3EA2B-F3C4-449E-A2BA-CA3553E54969}" dt="2022-03-12T12:30:54.550" v="976" actId="688"/>
          <ac:picMkLst>
            <pc:docMk/>
            <pc:sldMk cId="2530618588" sldId="261"/>
            <ac:picMk id="4" creationId="{EFF666B0-4CA0-4C17-9A66-2A82AFD4388C}"/>
          </ac:picMkLst>
        </pc:picChg>
      </pc:sldChg>
      <pc:sldMasterChg chg="del delSldLayout">
        <pc:chgData name="ROMAN STOJAKOVIĆ" userId="S::roman.stojakovic@skole.hr::dc7de788-f820-4225-b1ca-80e3396416cc" providerId="AD" clId="Web-{B6E3EA2B-F3C4-449E-A2BA-CA3553E54969}" dt="2022-03-12T10:48:09.981" v="61"/>
        <pc:sldMasterMkLst>
          <pc:docMk/>
          <pc:sldMasterMk cId="2460954070" sldId="2147483660"/>
        </pc:sldMasterMkLst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ROMAN STOJAKOVIĆ" userId="S::roman.stojakovic@skole.hr::dc7de788-f820-4225-b1ca-80e3396416cc" providerId="AD" clId="Web-{B6E3EA2B-F3C4-449E-A2BA-CA3553E54969}" dt="2022-03-12T10:48:09.981" v="61"/>
        <pc:sldMasterMkLst>
          <pc:docMk/>
          <pc:sldMasterMk cId="3318307856" sldId="2147483685"/>
        </pc:sldMasterMkLst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1560063340" sldId="2147483674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2010315714" sldId="2147483675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3873329789" sldId="2147483676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362509354" sldId="2147483677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2011608742" sldId="2147483678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2170309121" sldId="2147483679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1675978945" sldId="2147483680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3475941360" sldId="2147483681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3850321330" sldId="2147483682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622213313" sldId="2147483683"/>
          </pc:sldLayoutMkLst>
        </pc:sldLayoutChg>
        <pc:sldLayoutChg chg="add">
          <pc:chgData name="ROMAN STOJAKOVIĆ" userId="S::roman.stojakovic@skole.hr::dc7de788-f820-4225-b1ca-80e3396416cc" providerId="AD" clId="Web-{B6E3EA2B-F3C4-449E-A2BA-CA3553E54969}" dt="2022-03-12T10:48:09.981" v="61"/>
          <pc:sldLayoutMkLst>
            <pc:docMk/>
            <pc:sldMasterMk cId="3318307856" sldId="2147483685"/>
            <pc:sldLayoutMk cId="2810324525" sldId="2147483684"/>
          </pc:sldLayoutMkLst>
        </pc:sldLayoutChg>
      </pc:sldMasterChg>
    </pc:docChg>
  </pc:docChgLst>
  <pc:docChgLst>
    <pc:chgData name="ROMAN STOJAKOVIĆ" userId="S::roman.stojakovic@skole.hr::dc7de788-f820-4225-b1ca-80e3396416cc" providerId="AD" clId="Web-{07053FAD-021A-662C-7AF2-DA335538EE92}"/>
    <pc:docChg chg="modSld">
      <pc:chgData name="ROMAN STOJAKOVIĆ" userId="S::roman.stojakovic@skole.hr::dc7de788-f820-4225-b1ca-80e3396416cc" providerId="AD" clId="Web-{07053FAD-021A-662C-7AF2-DA335538EE92}" dt="2022-03-12T17:00:34" v="23" actId="20577"/>
      <pc:docMkLst>
        <pc:docMk/>
      </pc:docMkLst>
      <pc:sldChg chg="modSp">
        <pc:chgData name="ROMAN STOJAKOVIĆ" userId="S::roman.stojakovic@skole.hr::dc7de788-f820-4225-b1ca-80e3396416cc" providerId="AD" clId="Web-{07053FAD-021A-662C-7AF2-DA335538EE92}" dt="2022-03-12T17:00:34" v="23" actId="20577"/>
        <pc:sldMkLst>
          <pc:docMk/>
          <pc:sldMk cId="4125769414" sldId="257"/>
        </pc:sldMkLst>
        <pc:spChg chg="mod">
          <ac:chgData name="ROMAN STOJAKOVIĆ" userId="S::roman.stojakovic@skole.hr::dc7de788-f820-4225-b1ca-80e3396416cc" providerId="AD" clId="Web-{07053FAD-021A-662C-7AF2-DA335538EE92}" dt="2022-03-12T17:00:34" v="23" actId="20577"/>
          <ac:spMkLst>
            <pc:docMk/>
            <pc:sldMk cId="4125769414" sldId="257"/>
            <ac:spMk id="2" creationId="{B5804227-7FD7-4C6C-B94D-B598E30C0E8F}"/>
          </ac:spMkLst>
        </pc:spChg>
      </pc:sldChg>
      <pc:sldChg chg="modSp">
        <pc:chgData name="ROMAN STOJAKOVIĆ" userId="S::roman.stojakovic@skole.hr::dc7de788-f820-4225-b1ca-80e3396416cc" providerId="AD" clId="Web-{07053FAD-021A-662C-7AF2-DA335538EE92}" dt="2022-03-12T16:58:20.700" v="21" actId="20577"/>
        <pc:sldMkLst>
          <pc:docMk/>
          <pc:sldMk cId="158762865" sldId="258"/>
        </pc:sldMkLst>
        <pc:spChg chg="mod">
          <ac:chgData name="ROMAN STOJAKOVIĆ" userId="S::roman.stojakovic@skole.hr::dc7de788-f820-4225-b1ca-80e3396416cc" providerId="AD" clId="Web-{07053FAD-021A-662C-7AF2-DA335538EE92}" dt="2022-03-12T16:58:20.700" v="21" actId="20577"/>
          <ac:spMkLst>
            <pc:docMk/>
            <pc:sldMk cId="158762865" sldId="258"/>
            <ac:spMk id="22" creationId="{3BC2AAA6-3C5A-4772-AF0D-D70926FF8DC1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2T11:53:46.55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7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4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2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1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2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0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6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1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2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limundograd.com/2018/04/knjige-na-kupindu-10-cinjenica-koje-mozda-niste-znal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 descr="A picture containing wooden, bench, wood, park&#10;&#10;Description automatically generated">
            <a:extLst>
              <a:ext uri="{FF2B5EF4-FFF2-40B4-BE49-F238E27FC236}">
                <a16:creationId xmlns:a16="http://schemas.microsoft.com/office/drawing/2014/main" id="{5A201B8E-4FA5-41C4-994B-CFD33E0B51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900" r="14004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cs typeface="Calibri Light"/>
              </a:rPr>
              <a:t>Eratosten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>
                <a:latin typeface="Berlin Sans FB"/>
                <a:cs typeface="Calibri" panose="020F0502020204030204"/>
              </a:rPr>
              <a:t>Roman Stojaković </a:t>
            </a:r>
            <a:r>
              <a:rPr lang="en-US" sz="3200" dirty="0" err="1">
                <a:latin typeface="Berlin Sans FB"/>
                <a:cs typeface="Calibri" panose="020F0502020204030204"/>
              </a:rPr>
              <a:t>i</a:t>
            </a:r>
            <a:r>
              <a:rPr lang="en-US" sz="3200" dirty="0">
                <a:latin typeface="Berlin Sans FB"/>
                <a:cs typeface="Calibri" panose="020F0502020204030204"/>
              </a:rPr>
              <a:t> Patrik Bošković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5A2FFA-5899-424A-919D-CA10D09FC7B7}"/>
              </a:ext>
            </a:extLst>
          </p:cNvPr>
          <p:cNvSpPr txBox="1"/>
          <p:nvPr/>
        </p:nvSpPr>
        <p:spPr>
          <a:xfrm>
            <a:off x="10657762" y="6657945"/>
            <a:ext cx="153118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804227-7FD7-4C6C-B94D-B598E30C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128601"/>
            <a:ext cx="4715219" cy="281459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200" b="1" dirty="0" err="1">
                <a:latin typeface="Calibri Light"/>
                <a:ea typeface="+mj-lt"/>
                <a:cs typeface="+mj-lt"/>
              </a:rPr>
              <a:t>Eratosten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 je 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rođen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 u 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Cireni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(276. pr. Kr.), a 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umro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 je u 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Aleksandriji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 u Egiptu(194. pr. Kr.). On je bio 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starogrčki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 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matematičar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, 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geograf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 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putopisac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 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i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 </a:t>
            </a:r>
            <a:r>
              <a:rPr lang="en-US" sz="3200" b="1" dirty="0" err="1">
                <a:latin typeface="Calibri Light"/>
                <a:ea typeface="+mj-lt"/>
                <a:cs typeface="+mj-lt"/>
              </a:rPr>
              <a:t>astronom</a:t>
            </a:r>
            <a:r>
              <a:rPr lang="en-US" sz="3200" b="1" dirty="0">
                <a:latin typeface="Calibri Light"/>
                <a:ea typeface="+mj-lt"/>
                <a:cs typeface="+mj-lt"/>
              </a:rPr>
              <a:t>.</a:t>
            </a:r>
            <a:endParaRPr lang="en-US" sz="3200" b="1" dirty="0">
              <a:latin typeface="Calibri Light"/>
              <a:cs typeface="Calibri Ligh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31DD3-382E-4C60-B2BE-2B855174E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47" y="3926200"/>
            <a:ext cx="5539848" cy="279405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 Light"/>
                <a:cs typeface="Calibri Light"/>
              </a:rPr>
              <a:t>Obrazovanje</a:t>
            </a:r>
            <a:r>
              <a:rPr lang="en-US" b="1" dirty="0">
                <a:solidFill>
                  <a:schemeClr val="tx1"/>
                </a:solidFill>
                <a:latin typeface="Calibri Light"/>
                <a:cs typeface="Calibri Light"/>
              </a:rPr>
              <a:t>:</a:t>
            </a:r>
          </a:p>
          <a:p>
            <a:r>
              <a:rPr lang="en-US" dirty="0" err="1">
                <a:solidFill>
                  <a:schemeClr val="accent4"/>
                </a:solidFill>
                <a:latin typeface="Calibri Light"/>
                <a:cs typeface="Calibri Light"/>
              </a:rPr>
              <a:t>Studirao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je u </a:t>
            </a:r>
            <a:r>
              <a:rPr lang="en-US" dirty="0" err="1">
                <a:solidFill>
                  <a:schemeClr val="accent4"/>
                </a:solidFill>
                <a:latin typeface="Calibri Light"/>
                <a:cs typeface="Calibri Light"/>
              </a:rPr>
              <a:t>Ateni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dirty="0" err="1">
                <a:solidFill>
                  <a:schemeClr val="accent4"/>
                </a:solidFill>
                <a:latin typeface="Calibri Light"/>
                <a:cs typeface="Calibri Light"/>
              </a:rPr>
              <a:t>i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dirty="0" err="1">
                <a:solidFill>
                  <a:schemeClr val="accent4"/>
                </a:solidFill>
                <a:latin typeface="Calibri Light"/>
                <a:cs typeface="Calibri Light"/>
              </a:rPr>
              <a:t>Aleksandriji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.</a:t>
            </a:r>
          </a:p>
          <a:p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Napisao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je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mnogobrojne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radove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iz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zemljopisa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,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astronomije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,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matematike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,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filozofije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,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knjževnosti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i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etike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 Light"/>
                <a:cs typeface="Calibri Light"/>
              </a:rPr>
              <a:t>.</a:t>
            </a:r>
            <a:r>
              <a:rPr lang="en-US" dirty="0">
                <a:solidFill>
                  <a:schemeClr val="tx1"/>
                </a:solidFill>
                <a:latin typeface="Calibri Light"/>
                <a:cs typeface="Calibri Light"/>
              </a:rPr>
              <a:t> </a:t>
            </a:r>
            <a:r>
              <a:rPr lang="en-US" b="1" err="1">
                <a:solidFill>
                  <a:schemeClr val="tx1"/>
                </a:solidFill>
                <a:latin typeface="Calibri Light"/>
                <a:cs typeface="Calibri Light"/>
              </a:rPr>
              <a:t>Smatra</a:t>
            </a:r>
            <a:r>
              <a:rPr lang="en-US" b="1" dirty="0">
                <a:solidFill>
                  <a:schemeClr val="tx1"/>
                </a:solidFill>
                <a:latin typeface="Calibri Light"/>
                <a:cs typeface="Calibri Light"/>
              </a:rPr>
              <a:t> se </a:t>
            </a:r>
            <a:r>
              <a:rPr lang="en-US" b="1" err="1">
                <a:solidFill>
                  <a:schemeClr val="tx1"/>
                </a:solidFill>
                <a:latin typeface="Calibri Light"/>
                <a:cs typeface="Calibri Light"/>
              </a:rPr>
              <a:t>ocem</a:t>
            </a:r>
            <a:r>
              <a:rPr lang="en-US" b="1" dirty="0">
                <a:solidFill>
                  <a:schemeClr val="tx1"/>
                </a:solidFill>
                <a:latin typeface="Calibri Light"/>
                <a:cs typeface="Calibri Light"/>
              </a:rPr>
              <a:t> </a:t>
            </a:r>
            <a:r>
              <a:rPr lang="en-US" b="1" err="1">
                <a:solidFill>
                  <a:schemeClr val="tx1"/>
                </a:solidFill>
                <a:latin typeface="Calibri Light"/>
                <a:cs typeface="Calibri Light"/>
              </a:rPr>
              <a:t>zemljopisa</a:t>
            </a:r>
            <a:r>
              <a:rPr lang="en-US" b="1" dirty="0">
                <a:solidFill>
                  <a:schemeClr val="tx1"/>
                </a:solidFill>
                <a:latin typeface="Calibri Light"/>
                <a:cs typeface="Calibri Light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endParaRPr lang="en-US" b="1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endParaRPr lang="en-US" dirty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CB79146-CDA6-44C4-90A7-470A24B30E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2"/>
          <a:stretch/>
        </p:blipFill>
        <p:spPr>
          <a:xfrm>
            <a:off x="6522550" y="720256"/>
            <a:ext cx="4540584" cy="450936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25769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856E8-46BD-4249-B286-1BDC6F68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err="1">
                <a:latin typeface="Calibri Light"/>
                <a:cs typeface="Calibri Light"/>
              </a:rPr>
              <a:t>Eratostenovo</a:t>
            </a:r>
            <a:r>
              <a:rPr lang="en-US" sz="4600">
                <a:latin typeface="Calibri Light"/>
                <a:cs typeface="Calibri Light"/>
              </a:rPr>
              <a:t> </a:t>
            </a:r>
            <a:r>
              <a:rPr lang="en-US" sz="4600" err="1">
                <a:latin typeface="Calibri Light"/>
                <a:cs typeface="Calibri Light"/>
              </a:rPr>
              <a:t>sito</a:t>
            </a:r>
            <a:endParaRPr lang="en-US" sz="4600" err="1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084" y="253288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25450 w 3291840"/>
              <a:gd name="connsiteY1" fmla="*/ 0 h 18288"/>
              <a:gd name="connsiteX2" fmla="*/ 1283818 w 3291840"/>
              <a:gd name="connsiteY2" fmla="*/ 0 h 18288"/>
              <a:gd name="connsiteX3" fmla="*/ 1975104 w 3291840"/>
              <a:gd name="connsiteY3" fmla="*/ 0 h 18288"/>
              <a:gd name="connsiteX4" fmla="*/ 2666390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567635 w 3291840"/>
              <a:gd name="connsiteY7" fmla="*/ 18288 h 18288"/>
              <a:gd name="connsiteX8" fmla="*/ 1843430 w 3291840"/>
              <a:gd name="connsiteY8" fmla="*/ 18288 h 18288"/>
              <a:gd name="connsiteX9" fmla="*/ 1185062 w 3291840"/>
              <a:gd name="connsiteY9" fmla="*/ 18288 h 18288"/>
              <a:gd name="connsiteX10" fmla="*/ 0 w 3291840"/>
              <a:gd name="connsiteY10" fmla="*/ 18288 h 18288"/>
              <a:gd name="connsiteX11" fmla="*/ 0 w 329184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1131" y="8157"/>
                  <a:pt x="3291427" y="12125"/>
                  <a:pt x="3291840" y="18288"/>
                </a:cubicBezTo>
                <a:cubicBezTo>
                  <a:pt x="3043276" y="37868"/>
                  <a:pt x="2921041" y="-12908"/>
                  <a:pt x="2567635" y="18288"/>
                </a:cubicBezTo>
                <a:cubicBezTo>
                  <a:pt x="2214230" y="49484"/>
                  <a:pt x="2189623" y="-13019"/>
                  <a:pt x="1843430" y="18288"/>
                </a:cubicBezTo>
                <a:cubicBezTo>
                  <a:pt x="1497237" y="49595"/>
                  <a:pt x="1492584" y="29180"/>
                  <a:pt x="1185062" y="18288"/>
                </a:cubicBezTo>
                <a:cubicBezTo>
                  <a:pt x="877540" y="7396"/>
                  <a:pt x="313238" y="464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1576" y="4493"/>
                  <a:pt x="3292224" y="9472"/>
                  <a:pt x="3291840" y="18288"/>
                </a:cubicBezTo>
                <a:cubicBezTo>
                  <a:pt x="3120474" y="15714"/>
                  <a:pt x="2816568" y="4633"/>
                  <a:pt x="2633472" y="18288"/>
                </a:cubicBezTo>
                <a:cubicBezTo>
                  <a:pt x="2450376" y="31943"/>
                  <a:pt x="2160769" y="37350"/>
                  <a:pt x="1909267" y="18288"/>
                </a:cubicBezTo>
                <a:cubicBezTo>
                  <a:pt x="1657765" y="-774"/>
                  <a:pt x="1623992" y="9648"/>
                  <a:pt x="1349654" y="18288"/>
                </a:cubicBezTo>
                <a:cubicBezTo>
                  <a:pt x="1075316" y="26928"/>
                  <a:pt x="833426" y="34181"/>
                  <a:pt x="691286" y="18288"/>
                </a:cubicBezTo>
                <a:cubicBezTo>
                  <a:pt x="549146" y="2395"/>
                  <a:pt x="342011" y="24201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C88644F-B15E-ED14-D0B2-20CF7DDCA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69838"/>
            <a:ext cx="4117931" cy="24503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Eratostenovo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sito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je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jednstavan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algoritam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za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dobivanje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svih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prostih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brojeva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unaprijed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izabranog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prirodnog</a:t>
            </a:r>
            <a:r>
              <a:rPr lang="en-US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err="1">
                <a:solidFill>
                  <a:schemeClr val="accent4"/>
                </a:solidFill>
                <a:latin typeface="Calibri Light"/>
                <a:cs typeface="Calibri Light"/>
              </a:rPr>
              <a:t>broja</a:t>
            </a:r>
            <a:endParaRPr lang="en-US" err="1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7" descr="Table&#10;&#10;Description automatically generated">
            <a:extLst>
              <a:ext uri="{FF2B5EF4-FFF2-40B4-BE49-F238E27FC236}">
                <a16:creationId xmlns:a16="http://schemas.microsoft.com/office/drawing/2014/main" id="{E81E1606-C475-4B9B-8DE2-45C9150D24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5665" y="640080"/>
            <a:ext cx="6040982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2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39" name="Rectangle 20">
            <a:extLst>
              <a:ext uri="{FF2B5EF4-FFF2-40B4-BE49-F238E27FC236}">
                <a16:creationId xmlns:a16="http://schemas.microsoft.com/office/drawing/2014/main" id="{337940BB-FBC4-492E-BD92-3B7B914D0E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932C5-2DA2-4D12-9C49-DEFC386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988" y="320041"/>
            <a:ext cx="6707084" cy="389266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dirty="0" err="1"/>
              <a:t>Kako</a:t>
            </a:r>
            <a:r>
              <a:rPr lang="en-US" sz="5400" dirty="0"/>
              <a:t> je </a:t>
            </a:r>
            <a:r>
              <a:rPr lang="en-US" sz="5400" dirty="0" err="1"/>
              <a:t>Eratosten</a:t>
            </a:r>
            <a:r>
              <a:rPr lang="en-US" sz="5400" dirty="0"/>
              <a:t> </a:t>
            </a:r>
            <a:r>
              <a:rPr lang="en-US" sz="5400" dirty="0" err="1"/>
              <a:t>odredio</a:t>
            </a:r>
            <a:r>
              <a:rPr lang="en-US" sz="5400" dirty="0"/>
              <a:t> </a:t>
            </a:r>
            <a:r>
              <a:rPr lang="en-US" sz="5400" dirty="0" err="1"/>
              <a:t>opseg</a:t>
            </a:r>
            <a:r>
              <a:rPr lang="en-US" sz="5400" dirty="0"/>
              <a:t> </a:t>
            </a:r>
            <a:r>
              <a:rPr lang="en-US" sz="5400" dirty="0" err="1"/>
              <a:t>Zemlje</a:t>
            </a:r>
            <a:r>
              <a:rPr lang="en-US" sz="5400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CC350-C5D2-4239-8051-EC5CA7BE3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9754" y="4756421"/>
            <a:ext cx="6707366" cy="156948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 err="1">
                <a:latin typeface="Calibri Light"/>
                <a:ea typeface="+mn-lt"/>
                <a:cs typeface="+mn-lt"/>
              </a:rPr>
              <a:t>Eratosten</a:t>
            </a:r>
            <a:r>
              <a:rPr lang="en-US" b="1" dirty="0">
                <a:latin typeface="Calibri Light"/>
                <a:ea typeface="+mn-lt"/>
                <a:cs typeface="+mn-lt"/>
              </a:rPr>
              <a:t> je </a:t>
            </a:r>
            <a:r>
              <a:rPr lang="en-US" b="1" err="1">
                <a:latin typeface="Calibri Light"/>
                <a:ea typeface="+mn-lt"/>
                <a:cs typeface="+mn-lt"/>
              </a:rPr>
              <a:t>izračunao</a:t>
            </a:r>
            <a:r>
              <a:rPr lang="en-US" b="1" dirty="0">
                <a:latin typeface="Calibri Light"/>
                <a:ea typeface="+mn-lt"/>
                <a:cs typeface="+mn-lt"/>
              </a:rPr>
              <a:t> </a:t>
            </a:r>
            <a:r>
              <a:rPr lang="en-US" b="1" err="1">
                <a:latin typeface="Calibri Light"/>
                <a:ea typeface="+mn-lt"/>
                <a:cs typeface="+mn-lt"/>
              </a:rPr>
              <a:t>Zemljin</a:t>
            </a:r>
            <a:r>
              <a:rPr lang="en-US" b="1" dirty="0">
                <a:latin typeface="Calibri Light"/>
                <a:ea typeface="+mn-lt"/>
                <a:cs typeface="+mn-lt"/>
              </a:rPr>
              <a:t> </a:t>
            </a:r>
            <a:r>
              <a:rPr lang="en-US" b="1" err="1">
                <a:latin typeface="Calibri Light"/>
                <a:ea typeface="+mn-lt"/>
                <a:cs typeface="+mn-lt"/>
              </a:rPr>
              <a:t>opseg</a:t>
            </a:r>
            <a:r>
              <a:rPr lang="en-US" b="1" dirty="0">
                <a:latin typeface="Calibri Light"/>
                <a:ea typeface="+mn-lt"/>
                <a:cs typeface="+mn-lt"/>
              </a:rPr>
              <a:t> </a:t>
            </a:r>
            <a:r>
              <a:rPr lang="en-US" b="1" err="1">
                <a:latin typeface="Calibri Light"/>
                <a:ea typeface="+mn-lt"/>
                <a:cs typeface="+mn-lt"/>
              </a:rPr>
              <a:t>koristeći</a:t>
            </a:r>
            <a:r>
              <a:rPr lang="en-US" b="1" dirty="0">
                <a:latin typeface="Calibri Light"/>
                <a:ea typeface="+mn-lt"/>
                <a:cs typeface="+mn-lt"/>
              </a:rPr>
              <a:t> se </a:t>
            </a:r>
            <a:r>
              <a:rPr lang="en-US" b="1" err="1">
                <a:latin typeface="Calibri Light"/>
                <a:ea typeface="+mn-lt"/>
                <a:cs typeface="+mn-lt"/>
              </a:rPr>
              <a:t>trigonometrijom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i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poznavanjem</a:t>
            </a:r>
            <a:r>
              <a:rPr lang="en-US" b="1" dirty="0">
                <a:latin typeface="Calibri Light"/>
                <a:ea typeface="+mn-lt"/>
                <a:cs typeface="+mn-lt"/>
              </a:rPr>
              <a:t> kuta </a:t>
            </a:r>
            <a:r>
              <a:rPr lang="en-US" b="1" err="1">
                <a:latin typeface="Calibri Light"/>
                <a:ea typeface="+mn-lt"/>
                <a:cs typeface="+mn-lt"/>
              </a:rPr>
              <a:t>visine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Sunca</a:t>
            </a:r>
            <a:r>
              <a:rPr lang="en-US" b="1" dirty="0">
                <a:latin typeface="Calibri Light"/>
                <a:ea typeface="+mn-lt"/>
                <a:cs typeface="+mn-lt"/>
              </a:rPr>
              <a:t> u </a:t>
            </a:r>
            <a:r>
              <a:rPr lang="en-US" b="1" err="1">
                <a:latin typeface="Calibri Light"/>
                <a:ea typeface="+mn-lt"/>
                <a:cs typeface="+mn-lt"/>
              </a:rPr>
              <a:t>podne</a:t>
            </a:r>
            <a:r>
              <a:rPr lang="en-US" b="1" dirty="0">
                <a:latin typeface="Calibri Light"/>
                <a:ea typeface="+mn-lt"/>
                <a:cs typeface="+mn-lt"/>
              </a:rPr>
              <a:t> u </a:t>
            </a:r>
            <a:r>
              <a:rPr lang="en-US" b="1" err="1">
                <a:latin typeface="Calibri Light"/>
                <a:ea typeface="+mn-lt"/>
                <a:cs typeface="+mn-lt"/>
              </a:rPr>
              <a:t>Aleksandriji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i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Sieni</a:t>
            </a:r>
            <a:r>
              <a:rPr lang="en-US" b="1" dirty="0">
                <a:latin typeface="Calibri Light"/>
                <a:ea typeface="+mn-lt"/>
                <a:cs typeface="+mn-lt"/>
              </a:rPr>
              <a:t> (</a:t>
            </a:r>
            <a:r>
              <a:rPr lang="en-US" b="1" err="1">
                <a:latin typeface="Calibri Light"/>
                <a:ea typeface="+mn-lt"/>
                <a:cs typeface="+mn-lt"/>
              </a:rPr>
              <a:t>danas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Asuan</a:t>
            </a:r>
            <a:r>
              <a:rPr lang="en-US" b="1" dirty="0">
                <a:latin typeface="Calibri Light"/>
                <a:ea typeface="+mn-lt"/>
                <a:cs typeface="+mn-lt"/>
              </a:rPr>
              <a:t>, </a:t>
            </a:r>
            <a:r>
              <a:rPr lang="en-US" b="1" err="1">
                <a:latin typeface="Calibri Light"/>
                <a:ea typeface="+mn-lt"/>
                <a:cs typeface="+mn-lt"/>
              </a:rPr>
              <a:t>Egipat</a:t>
            </a:r>
            <a:r>
              <a:rPr lang="en-US" b="1" dirty="0">
                <a:latin typeface="Calibri Light"/>
                <a:ea typeface="+mn-lt"/>
                <a:cs typeface="+mn-lt"/>
              </a:rPr>
              <a:t>). </a:t>
            </a:r>
            <a:r>
              <a:rPr lang="en-US" b="1" err="1">
                <a:latin typeface="Calibri Light"/>
                <a:ea typeface="+mn-lt"/>
                <a:cs typeface="+mn-lt"/>
              </a:rPr>
              <a:t>Račun</a:t>
            </a:r>
            <a:r>
              <a:rPr lang="en-US" b="1" dirty="0">
                <a:latin typeface="Calibri Light"/>
                <a:ea typeface="+mn-lt"/>
                <a:cs typeface="+mn-lt"/>
              </a:rPr>
              <a:t> je </a:t>
            </a:r>
            <a:r>
              <a:rPr lang="en-US" b="1" err="1">
                <a:latin typeface="Calibri Light"/>
                <a:ea typeface="+mn-lt"/>
                <a:cs typeface="+mn-lt"/>
              </a:rPr>
              <a:t>izveo</a:t>
            </a:r>
            <a:r>
              <a:rPr lang="en-US" b="1" dirty="0">
                <a:latin typeface="Calibri Light"/>
                <a:ea typeface="+mn-lt"/>
                <a:cs typeface="+mn-lt"/>
              </a:rPr>
              <a:t> pod </a:t>
            </a:r>
            <a:r>
              <a:rPr lang="en-US" b="1" err="1">
                <a:latin typeface="Calibri Light"/>
                <a:ea typeface="+mn-lt"/>
                <a:cs typeface="+mn-lt"/>
              </a:rPr>
              <a:t>pretpostavkom</a:t>
            </a:r>
            <a:r>
              <a:rPr lang="en-US" b="1" dirty="0">
                <a:latin typeface="Calibri Light"/>
                <a:ea typeface="+mn-lt"/>
                <a:cs typeface="+mn-lt"/>
              </a:rPr>
              <a:t> da je </a:t>
            </a:r>
            <a:r>
              <a:rPr lang="en-US" b="1" err="1">
                <a:latin typeface="Calibri Light"/>
                <a:ea typeface="+mn-lt"/>
                <a:cs typeface="+mn-lt"/>
              </a:rPr>
              <a:t>Zemlja</a:t>
            </a:r>
            <a:r>
              <a:rPr lang="en-US" b="1" dirty="0">
                <a:latin typeface="Calibri Light"/>
                <a:ea typeface="+mn-lt"/>
                <a:cs typeface="+mn-lt"/>
              </a:rPr>
              <a:t> </a:t>
            </a:r>
            <a:r>
              <a:rPr lang="en-US" b="1" err="1">
                <a:latin typeface="Calibri Light"/>
                <a:ea typeface="+mn-lt"/>
                <a:cs typeface="+mn-lt"/>
              </a:rPr>
              <a:t>okrugla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i</a:t>
            </a:r>
            <a:r>
              <a:rPr lang="en-US" b="1" dirty="0">
                <a:latin typeface="Calibri Light"/>
                <a:ea typeface="+mn-lt"/>
                <a:cs typeface="+mn-lt"/>
              </a:rPr>
              <a:t> da je Sunce </a:t>
            </a:r>
            <a:r>
              <a:rPr lang="en-US" b="1" err="1">
                <a:latin typeface="Calibri Light"/>
                <a:ea typeface="+mn-lt"/>
                <a:cs typeface="+mn-lt"/>
              </a:rPr>
              <a:t>toliko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udaljeno</a:t>
            </a:r>
            <a:r>
              <a:rPr lang="en-US" b="1" dirty="0">
                <a:latin typeface="Calibri Light"/>
                <a:ea typeface="+mn-lt"/>
                <a:cs typeface="+mn-lt"/>
              </a:rPr>
              <a:t> da se </a:t>
            </a:r>
            <a:r>
              <a:rPr lang="en-US" b="1" err="1">
                <a:latin typeface="Calibri Light"/>
                <a:ea typeface="+mn-lt"/>
                <a:cs typeface="+mn-lt"/>
              </a:rPr>
              <a:t>njegove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zrake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mogu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uzeti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kao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paralelni</a:t>
            </a:r>
            <a:r>
              <a:rPr lang="en-US" b="1" dirty="0">
                <a:latin typeface="Calibri Light"/>
                <a:ea typeface="+mn-lt"/>
                <a:cs typeface="+mn-lt"/>
              </a:rPr>
              <a:t> </a:t>
            </a:r>
            <a:r>
              <a:rPr lang="en-US" b="1" err="1">
                <a:latin typeface="Calibri Light"/>
                <a:ea typeface="+mn-lt"/>
                <a:cs typeface="+mn-lt"/>
              </a:rPr>
              <a:t>pravci</a:t>
            </a:r>
            <a:r>
              <a:rPr lang="en-US" b="1" dirty="0">
                <a:latin typeface="Calibri Light"/>
                <a:ea typeface="+mn-lt"/>
                <a:cs typeface="+mn-lt"/>
              </a:rPr>
              <a:t>.</a:t>
            </a:r>
            <a:endParaRPr lang="en-US" b="1">
              <a:latin typeface="Calibri Light"/>
              <a:cs typeface="Calibri Light"/>
            </a:endParaRP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3987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AAE2397-B006-4EC9-AAA4-E92DBE130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962863"/>
            <a:ext cx="4087368" cy="490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72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/>
            <a:ahLst/>
            <a:cxnLst/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4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E1067B-D243-4C5D-99BE-26C8D724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927" y="389561"/>
            <a:ext cx="3629631" cy="3931501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0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E5A53E"/>
          </a:solidFill>
          <a:ln w="38100" cap="rnd">
            <a:solidFill>
              <a:srgbClr val="E5A53E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0E7493F-7AE5-41FB-AD54-A3F0601BFE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15" r="4085"/>
          <a:stretch/>
        </p:blipFill>
        <p:spPr>
          <a:xfrm>
            <a:off x="593565" y="1492695"/>
            <a:ext cx="4404885" cy="438410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8FCEA1C-B0AE-412B-96A0-9990BE09C3C1}"/>
              </a:ext>
            </a:extLst>
          </p:cNvPr>
          <p:cNvSpPr txBox="1">
            <a:spLocks/>
          </p:cNvSpPr>
          <p:nvPr/>
        </p:nvSpPr>
        <p:spPr>
          <a:xfrm>
            <a:off x="1366327" y="541961"/>
            <a:ext cx="3629631" cy="39315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BC2AAA6-3C5A-4772-AF0D-D70926FF8DC1}"/>
              </a:ext>
            </a:extLst>
          </p:cNvPr>
          <p:cNvSpPr>
            <a:spLocks noGrp="1"/>
          </p:cNvSpPr>
          <p:nvPr/>
        </p:nvSpPr>
        <p:spPr>
          <a:xfrm>
            <a:off x="6788009" y="702712"/>
            <a:ext cx="3629631" cy="51736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solidFill>
                  <a:srgbClr val="C00000"/>
                </a:solidFill>
                <a:latin typeface="Arial"/>
                <a:ea typeface="Arial"/>
                <a:cs typeface="Arial"/>
              </a:rPr>
              <a:t>Ostali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/>
                <a:ea typeface="Arial"/>
                <a:cs typeface="Arial"/>
              </a:rPr>
              <a:t>Eratostenovi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/>
                <a:ea typeface="Arial"/>
                <a:cs typeface="Arial"/>
              </a:rPr>
              <a:t>doprinosi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Arial"/>
                <a:ea typeface="Arial"/>
                <a:cs typeface="Arial"/>
              </a:rPr>
              <a:t>su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:</a:t>
            </a:r>
            <a:endParaRPr lang="en-US" b="1">
              <a:solidFill>
                <a:srgbClr val="C00000"/>
              </a:solidFill>
              <a:latin typeface="The Serif Hand Black"/>
              <a:ea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u="sng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Eratostenovo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sito</a:t>
            </a:r>
            <a:endParaRPr lang="en-US" sz="2000" dirty="0" err="1">
              <a:solidFill>
                <a:srgbClr val="202122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u="sng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mjerenje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udaljenosti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od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Sunca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do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Zemlje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,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danas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nazvana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astronomska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jedinica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(804 000 000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stadija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);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mjerenje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udaljenosti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do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Mjeseca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(780 000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stadija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);</a:t>
            </a:r>
          </a:p>
          <a:p>
            <a:pPr marL="342900" indent="-342900">
              <a:buFont typeface="Arial"/>
              <a:buChar char="•"/>
            </a:pPr>
            <a:r>
              <a:rPr lang="en-US" sz="2000" u="sng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Mjerenje</a:t>
            </a:r>
            <a:r>
              <a:rPr lang="en-US" sz="2000" u="sng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u="sng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nagiba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ekliptike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s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pogreškom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kuta od 7';</a:t>
            </a:r>
          </a:p>
          <a:p>
            <a:pPr marL="342900" indent="-342900">
              <a:buFont typeface="Arial"/>
              <a:buChar char="•"/>
            </a:pPr>
            <a:r>
              <a:rPr lang="en-US" sz="2000" u="sng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sastavio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je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danas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izgubljen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zvjezdani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katalog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sa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675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zvijezda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;</a:t>
            </a:r>
          </a:p>
          <a:p>
            <a:pPr marL="342900" indent="-342900">
              <a:buFont typeface="Arial"/>
              <a:buChar char="•"/>
            </a:pPr>
            <a:r>
              <a:rPr lang="en-US" sz="2000" u="sng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karta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plovnog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puta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Nila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sve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do </a:t>
            </a:r>
            <a:r>
              <a:rPr lang="en-US" sz="200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Khartouma</a:t>
            </a:r>
            <a:r>
              <a:rPr lang="en-US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76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9E96-E044-49DF-B24C-396BDDD2395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9600" dirty="0">
                <a:solidFill>
                  <a:srgbClr val="00B0F0"/>
                </a:solidFill>
              </a:rPr>
              <a:t>Hvala </a:t>
            </a:r>
            <a:r>
              <a:rPr lang="en-US" sz="9600" dirty="0" err="1">
                <a:solidFill>
                  <a:srgbClr val="00B0F0"/>
                </a:solidFill>
              </a:rPr>
              <a:t>na</a:t>
            </a:r>
            <a:r>
              <a:rPr lang="en-US" sz="9600" dirty="0">
                <a:solidFill>
                  <a:srgbClr val="00B0F0"/>
                </a:solidFill>
              </a:rPr>
              <a:t> </a:t>
            </a:r>
            <a:r>
              <a:rPr lang="en-US" sz="9600" dirty="0" err="1">
                <a:solidFill>
                  <a:srgbClr val="00B0F0"/>
                </a:solidFill>
              </a:rPr>
              <a:t>pažnji</a:t>
            </a:r>
            <a:endParaRPr lang="en-US" sz="9600" dirty="0">
              <a:solidFill>
                <a:srgbClr val="00B0F0"/>
              </a:solidFill>
            </a:endParaRPr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EFF666B0-4CA0-4C17-9A66-2A82AFD43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00000">
            <a:off x="768263" y="355948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18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Application>Microsoft Office PowerPoint</Application>
  <PresentationFormat>Široki zaslon</PresentationFormat>
  <Paragraphs>24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The Hand Bold</vt:lpstr>
      <vt:lpstr>The Serif Hand Black</vt:lpstr>
      <vt:lpstr>SketchyVTI</vt:lpstr>
      <vt:lpstr>Eratosten</vt:lpstr>
      <vt:lpstr>Eratosten je rođen u Cireni(276. pr. Kr.), a umro je u Aleksandriji u Egiptu(194. pr. Kr.). On je bio starogrčki matematičar, geograf putopisac i astronom.</vt:lpstr>
      <vt:lpstr>Eratostenovo sito</vt:lpstr>
      <vt:lpstr>Kako je Eratosten odredio opseg Zemlje?</vt:lpstr>
      <vt:lpstr>  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Romana Sosa</cp:lastModifiedBy>
  <cp:revision>340</cp:revision>
  <dcterms:created xsi:type="dcterms:W3CDTF">2022-03-12T10:41:11Z</dcterms:created>
  <dcterms:modified xsi:type="dcterms:W3CDTF">2022-04-03T17:49:17Z</dcterms:modified>
</cp:coreProperties>
</file>