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053FAD-021A-662C-7AF2-DA335538EE92}" v="24" dt="2022-03-12T17:00:34"/>
    <p1510:client id="{B6E3EA2B-F3C4-449E-A2BA-CA3553E54969}" v="977" dt="2022-03-12T12:36:16.1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MAN STOJAKOVIĆ" userId="S::roman.stojakovic@skole.hr::dc7de788-f820-4225-b1ca-80e3396416cc" providerId="AD" clId="Web-{B6E3EA2B-F3C4-449E-A2BA-CA3553E54969}"/>
    <pc:docChg chg="addSld delSld modSld sldOrd addMainMaster delMainMaster">
      <pc:chgData name="ROMAN STOJAKOVIĆ" userId="S::roman.stojakovic@skole.hr::dc7de788-f820-4225-b1ca-80e3396416cc" providerId="AD" clId="Web-{B6E3EA2B-F3C4-449E-A2BA-CA3553E54969}" dt="2022-03-12T12:36:16.187" v="999"/>
      <pc:docMkLst>
        <pc:docMk/>
      </pc:docMkLst>
      <pc:sldChg chg="addSp delSp modSp mod modTransition setBg modClrScheme addAnim setClrOvrMap chgLayout">
        <pc:chgData name="ROMAN STOJAKOVIĆ" userId="S::roman.stojakovic@skole.hr::dc7de788-f820-4225-b1ca-80e3396416cc" providerId="AD" clId="Web-{B6E3EA2B-F3C4-449E-A2BA-CA3553E54969}" dt="2022-03-12T12:36:04.218" v="998"/>
        <pc:sldMkLst>
          <pc:docMk/>
          <pc:sldMk cId="109857222" sldId="256"/>
        </pc:sldMkLst>
        <pc:spChg chg="mod">
          <ac:chgData name="ROMAN STOJAKOVIĆ" userId="S::roman.stojakovic@skole.hr::dc7de788-f820-4225-b1ca-80e3396416cc" providerId="AD" clId="Web-{B6E3EA2B-F3C4-449E-A2BA-CA3553E54969}" dt="2022-03-12T10:48:09.981" v="61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ROMAN STOJAKOVIĆ" userId="S::roman.stojakovic@skole.hr::dc7de788-f820-4225-b1ca-80e3396416cc" providerId="AD" clId="Web-{B6E3EA2B-F3C4-449E-A2BA-CA3553E54969}" dt="2022-03-12T11:30:20.411" v="505" actId="20577"/>
          <ac:spMkLst>
            <pc:docMk/>
            <pc:sldMk cId="109857222" sldId="256"/>
            <ac:spMk id="3" creationId="{00000000-0000-0000-0000-000000000000}"/>
          </ac:spMkLst>
        </pc:spChg>
        <pc:spChg chg="add del mod">
          <ac:chgData name="ROMAN STOJAKOVIĆ" userId="S::roman.stojakovic@skole.hr::dc7de788-f820-4225-b1ca-80e3396416cc" providerId="AD" clId="Web-{B6E3EA2B-F3C4-449E-A2BA-CA3553E54969}" dt="2022-03-12T10:43:11.036" v="6"/>
          <ac:spMkLst>
            <pc:docMk/>
            <pc:sldMk cId="109857222" sldId="256"/>
            <ac:spMk id="5" creationId="{1D8403C8-AAA1-4015-8E5A-DBF4EAE98645}"/>
          </ac:spMkLst>
        </pc:spChg>
        <pc:spChg chg="add mod">
          <ac:chgData name="ROMAN STOJAKOVIĆ" userId="S::roman.stojakovic@skole.hr::dc7de788-f820-4225-b1ca-80e3396416cc" providerId="AD" clId="Web-{B6E3EA2B-F3C4-449E-A2BA-CA3553E54969}" dt="2022-03-12T10:48:09.981" v="61"/>
          <ac:spMkLst>
            <pc:docMk/>
            <pc:sldMk cId="109857222" sldId="256"/>
            <ac:spMk id="9" creationId="{BE5A2FFA-5899-424A-919D-CA10D09FC7B7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0:48:09.981" v="61"/>
          <ac:spMkLst>
            <pc:docMk/>
            <pc:sldMk cId="109857222" sldId="256"/>
            <ac:spMk id="14" creationId="{0671A8AE-40A1-4631-A6B8-581AFF065482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0:48:09.981" v="61"/>
          <ac:spMkLst>
            <pc:docMk/>
            <pc:sldMk cId="109857222" sldId="256"/>
            <ac:spMk id="16" creationId="{AB58EF07-17C2-48CF-ABB0-EEF1F17CB8F0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0:48:09.981" v="61"/>
          <ac:spMkLst>
            <pc:docMk/>
            <pc:sldMk cId="109857222" sldId="256"/>
            <ac:spMk id="18" creationId="{AF2F604E-43BE-4DC3-B983-E071523364F8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0:48:09.981" v="61"/>
          <ac:spMkLst>
            <pc:docMk/>
            <pc:sldMk cId="109857222" sldId="256"/>
            <ac:spMk id="20" creationId="{08C9B587-E65E-4B52-B37C-ABEBB6E87928}"/>
          </ac:spMkLst>
        </pc:spChg>
        <pc:spChg chg="add">
          <ac:chgData name="ROMAN STOJAKOVIĆ" userId="S::roman.stojakovic@skole.hr::dc7de788-f820-4225-b1ca-80e3396416cc" providerId="AD" clId="Web-{B6E3EA2B-F3C4-449E-A2BA-CA3553E54969}" dt="2022-03-12T10:48:09.981" v="61"/>
          <ac:spMkLst>
            <pc:docMk/>
            <pc:sldMk cId="109857222" sldId="256"/>
            <ac:spMk id="25" creationId="{AD35AE2F-5E3A-49D9-8DE1-8A333BA4088E}"/>
          </ac:spMkLst>
        </pc:spChg>
        <pc:spChg chg="add">
          <ac:chgData name="ROMAN STOJAKOVIĆ" userId="S::roman.stojakovic@skole.hr::dc7de788-f820-4225-b1ca-80e3396416cc" providerId="AD" clId="Web-{B6E3EA2B-F3C4-449E-A2BA-CA3553E54969}" dt="2022-03-12T10:48:09.981" v="61"/>
          <ac:spMkLst>
            <pc:docMk/>
            <pc:sldMk cId="109857222" sldId="256"/>
            <ac:spMk id="27" creationId="{04D8AD8F-EF7F-481F-B99A-B8513897050A}"/>
          </ac:spMkLst>
        </pc:spChg>
        <pc:spChg chg="add">
          <ac:chgData name="ROMAN STOJAKOVIĆ" userId="S::roman.stojakovic@skole.hr::dc7de788-f820-4225-b1ca-80e3396416cc" providerId="AD" clId="Web-{B6E3EA2B-F3C4-449E-A2BA-CA3553E54969}" dt="2022-03-12T10:48:09.981" v="61"/>
          <ac:spMkLst>
            <pc:docMk/>
            <pc:sldMk cId="109857222" sldId="256"/>
            <ac:spMk id="29" creationId="{79EB4626-023C-436D-9F57-9EB46080909D}"/>
          </ac:spMkLst>
        </pc:spChg>
        <pc:picChg chg="add del mod">
          <ac:chgData name="ROMAN STOJAKOVIĆ" userId="S::roman.stojakovic@skole.hr::dc7de788-f820-4225-b1ca-80e3396416cc" providerId="AD" clId="Web-{B6E3EA2B-F3C4-449E-A2BA-CA3553E54969}" dt="2022-03-12T10:43:11.036" v="7"/>
          <ac:picMkLst>
            <pc:docMk/>
            <pc:sldMk cId="109857222" sldId="256"/>
            <ac:picMk id="4" creationId="{78B47951-D6C7-4D55-8809-16D974AA25FB}"/>
          </ac:picMkLst>
        </pc:picChg>
        <pc:picChg chg="add del mod">
          <ac:chgData name="ROMAN STOJAKOVIĆ" userId="S::roman.stojakovic@skole.hr::dc7de788-f820-4225-b1ca-80e3396416cc" providerId="AD" clId="Web-{B6E3EA2B-F3C4-449E-A2BA-CA3553E54969}" dt="2022-03-12T10:44:11.287" v="9"/>
          <ac:picMkLst>
            <pc:docMk/>
            <pc:sldMk cId="109857222" sldId="256"/>
            <ac:picMk id="7" creationId="{1D0ADD96-BDF8-455F-A0C7-3E9D2435430C}"/>
          </ac:picMkLst>
        </pc:picChg>
        <pc:picChg chg="add mod ord">
          <ac:chgData name="ROMAN STOJAKOVIĆ" userId="S::roman.stojakovic@skole.hr::dc7de788-f820-4225-b1ca-80e3396416cc" providerId="AD" clId="Web-{B6E3EA2B-F3C4-449E-A2BA-CA3553E54969}" dt="2022-03-12T10:48:09.981" v="61"/>
          <ac:picMkLst>
            <pc:docMk/>
            <pc:sldMk cId="109857222" sldId="256"/>
            <ac:picMk id="8" creationId="{5A201B8E-4FA5-41C4-994B-CFD33E0B5132}"/>
          </ac:picMkLst>
        </pc:picChg>
      </pc:sldChg>
      <pc:sldChg chg="new del">
        <pc:chgData name="ROMAN STOJAKOVIĆ" userId="S::roman.stojakovic@skole.hr::dc7de788-f820-4225-b1ca-80e3396416cc" providerId="AD" clId="Web-{B6E3EA2B-F3C4-449E-A2BA-CA3553E54969}" dt="2022-03-12T10:55:37.837" v="74"/>
        <pc:sldMkLst>
          <pc:docMk/>
          <pc:sldMk cId="76461521" sldId="257"/>
        </pc:sldMkLst>
      </pc:sldChg>
      <pc:sldChg chg="addSp modSp new del mod setBg">
        <pc:chgData name="ROMAN STOJAKOVIĆ" userId="S::roman.stojakovic@skole.hr::dc7de788-f820-4225-b1ca-80e3396416cc" providerId="AD" clId="Web-{B6E3EA2B-F3C4-449E-A2BA-CA3553E54969}" dt="2022-03-12T10:55:30.556" v="72"/>
        <pc:sldMkLst>
          <pc:docMk/>
          <pc:sldMk cId="307019644" sldId="257"/>
        </pc:sldMkLst>
        <pc:spChg chg="mod">
          <ac:chgData name="ROMAN STOJAKOVIĆ" userId="S::roman.stojakovic@skole.hr::dc7de788-f820-4225-b1ca-80e3396416cc" providerId="AD" clId="Web-{B6E3EA2B-F3C4-449E-A2BA-CA3553E54969}" dt="2022-03-12T10:54:42.773" v="69" actId="14100"/>
          <ac:spMkLst>
            <pc:docMk/>
            <pc:sldMk cId="307019644" sldId="257"/>
            <ac:spMk id="2" creationId="{1044F6BE-52A8-473A-9D56-0D17FE074F0C}"/>
          </ac:spMkLst>
        </pc:spChg>
        <pc:spChg chg="mod">
          <ac:chgData name="ROMAN STOJAKOVIĆ" userId="S::roman.stojakovic@skole.hr::dc7de788-f820-4225-b1ca-80e3396416cc" providerId="AD" clId="Web-{B6E3EA2B-F3C4-449E-A2BA-CA3553E54969}" dt="2022-03-12T10:54:48.773" v="71" actId="14100"/>
          <ac:spMkLst>
            <pc:docMk/>
            <pc:sldMk cId="307019644" sldId="257"/>
            <ac:spMk id="3" creationId="{64DA8DA2-89F3-4DB5-AB12-473F213F1349}"/>
          </ac:spMkLst>
        </pc:spChg>
        <pc:spChg chg="add">
          <ac:chgData name="ROMAN STOJAKOVIĆ" userId="S::roman.stojakovic@skole.hr::dc7de788-f820-4225-b1ca-80e3396416cc" providerId="AD" clId="Web-{B6E3EA2B-F3C4-449E-A2BA-CA3553E54969}" dt="2022-03-12T10:54:09.116" v="66"/>
          <ac:spMkLst>
            <pc:docMk/>
            <pc:sldMk cId="307019644" sldId="257"/>
            <ac:spMk id="9" creationId="{9B7AD9F6-8CE7-4299-8FC6-328F4DCD3FF9}"/>
          </ac:spMkLst>
        </pc:spChg>
        <pc:spChg chg="add">
          <ac:chgData name="ROMAN STOJAKOVIĆ" userId="S::roman.stojakovic@skole.hr::dc7de788-f820-4225-b1ca-80e3396416cc" providerId="AD" clId="Web-{B6E3EA2B-F3C4-449E-A2BA-CA3553E54969}" dt="2022-03-12T10:54:09.116" v="66"/>
          <ac:spMkLst>
            <pc:docMk/>
            <pc:sldMk cId="307019644" sldId="257"/>
            <ac:spMk id="11" creationId="{F49775AF-8896-43EE-92C6-83497D6DC56F}"/>
          </ac:spMkLst>
        </pc:spChg>
        <pc:picChg chg="add mod">
          <ac:chgData name="ROMAN STOJAKOVIĆ" userId="S::roman.stojakovic@skole.hr::dc7de788-f820-4225-b1ca-80e3396416cc" providerId="AD" clId="Web-{B6E3EA2B-F3C4-449E-A2BA-CA3553E54969}" dt="2022-03-12T10:54:38.132" v="68" actId="1076"/>
          <ac:picMkLst>
            <pc:docMk/>
            <pc:sldMk cId="307019644" sldId="257"/>
            <ac:picMk id="4" creationId="{6A303C58-F861-4DD2-9FA2-2DFEB0356C03}"/>
          </ac:picMkLst>
        </pc:picChg>
      </pc:sldChg>
      <pc:sldChg chg="addSp delSp modSp new mod modTransition setBg">
        <pc:chgData name="ROMAN STOJAKOVIĆ" userId="S::roman.stojakovic@skole.hr::dc7de788-f820-4225-b1ca-80e3396416cc" providerId="AD" clId="Web-{B6E3EA2B-F3C4-449E-A2BA-CA3553E54969}" dt="2022-03-12T12:33:39.417" v="987"/>
        <pc:sldMkLst>
          <pc:docMk/>
          <pc:sldMk cId="4125769414" sldId="257"/>
        </pc:sldMkLst>
        <pc:spChg chg="mod">
          <ac:chgData name="ROMAN STOJAKOVIĆ" userId="S::roman.stojakovic@skole.hr::dc7de788-f820-4225-b1ca-80e3396416cc" providerId="AD" clId="Web-{B6E3EA2B-F3C4-449E-A2BA-CA3553E54969}" dt="2022-03-12T11:23:08.413" v="365" actId="14100"/>
          <ac:spMkLst>
            <pc:docMk/>
            <pc:sldMk cId="4125769414" sldId="257"/>
            <ac:spMk id="2" creationId="{B5804227-7FD7-4C6C-B94D-B598E30C0E8F}"/>
          </ac:spMkLst>
        </pc:spChg>
        <pc:spChg chg="mod">
          <ac:chgData name="ROMAN STOJAKOVIĆ" userId="S::roman.stojakovic@skole.hr::dc7de788-f820-4225-b1ca-80e3396416cc" providerId="AD" clId="Web-{B6E3EA2B-F3C4-449E-A2BA-CA3553E54969}" dt="2022-03-12T11:28:22.501" v="482" actId="20577"/>
          <ac:spMkLst>
            <pc:docMk/>
            <pc:sldMk cId="4125769414" sldId="257"/>
            <ac:spMk id="3" creationId="{7E931DD3-382E-4C60-B2BE-2B855174EC80}"/>
          </ac:spMkLst>
        </pc:spChg>
        <pc:spChg chg="add">
          <ac:chgData name="ROMAN STOJAKOVIĆ" userId="S::roman.stojakovic@skole.hr::dc7de788-f820-4225-b1ca-80e3396416cc" providerId="AD" clId="Web-{B6E3EA2B-F3C4-449E-A2BA-CA3553E54969}" dt="2022-03-12T10:56:25.354" v="77"/>
          <ac:spMkLst>
            <pc:docMk/>
            <pc:sldMk cId="4125769414" sldId="257"/>
            <ac:spMk id="9" creationId="{DA381740-063A-41A4-836D-85D14980EEF0}"/>
          </ac:spMkLst>
        </pc:spChg>
        <pc:spChg chg="add">
          <ac:chgData name="ROMAN STOJAKOVIĆ" userId="S::roman.stojakovic@skole.hr::dc7de788-f820-4225-b1ca-80e3396416cc" providerId="AD" clId="Web-{B6E3EA2B-F3C4-449E-A2BA-CA3553E54969}" dt="2022-03-12T10:56:25.354" v="77"/>
          <ac:spMkLst>
            <pc:docMk/>
            <pc:sldMk cId="4125769414" sldId="257"/>
            <ac:spMk id="11" creationId="{9B7AD9F6-8CE7-4299-8FC6-328F4DCD3FF9}"/>
          </ac:spMkLst>
        </pc:spChg>
        <pc:spChg chg="add">
          <ac:chgData name="ROMAN STOJAKOVIĆ" userId="S::roman.stojakovic@skole.hr::dc7de788-f820-4225-b1ca-80e3396416cc" providerId="AD" clId="Web-{B6E3EA2B-F3C4-449E-A2BA-CA3553E54969}" dt="2022-03-12T10:56:25.354" v="77"/>
          <ac:spMkLst>
            <pc:docMk/>
            <pc:sldMk cId="4125769414" sldId="257"/>
            <ac:spMk id="13" creationId="{F49775AF-8896-43EE-92C6-83497D6DC56F}"/>
          </ac:spMkLst>
        </pc:spChg>
        <pc:picChg chg="add mod">
          <ac:chgData name="ROMAN STOJAKOVIĆ" userId="S::roman.stojakovic@skole.hr::dc7de788-f820-4225-b1ca-80e3396416cc" providerId="AD" clId="Web-{B6E3EA2B-F3C4-449E-A2BA-CA3553E54969}" dt="2022-03-12T11:26:56.780" v="458" actId="14100"/>
          <ac:picMkLst>
            <pc:docMk/>
            <pc:sldMk cId="4125769414" sldId="257"/>
            <ac:picMk id="4" creationId="{8CB79146-CDA6-44C4-90A7-470A24B30ED9}"/>
          </ac:picMkLst>
        </pc:picChg>
        <pc:inkChg chg="add del">
          <ac:chgData name="ROMAN STOJAKOVIĆ" userId="S::roman.stojakovic@skole.hr::dc7de788-f820-4225-b1ca-80e3396416cc" providerId="AD" clId="Web-{B6E3EA2B-F3C4-449E-A2BA-CA3553E54969}" dt="2022-03-12T11:19:21.203" v="273"/>
          <ac:inkMkLst>
            <pc:docMk/>
            <pc:sldMk cId="4125769414" sldId="257"/>
            <ac:inkMk id="5" creationId="{DC487C3F-3241-495B-9FBE-AC8B9ABBBD03}"/>
          </ac:inkMkLst>
        </pc:inkChg>
        <pc:inkChg chg="add del">
          <ac:chgData name="ROMAN STOJAKOVIĆ" userId="S::roman.stojakovic@skole.hr::dc7de788-f820-4225-b1ca-80e3396416cc" providerId="AD" clId="Web-{B6E3EA2B-F3C4-449E-A2BA-CA3553E54969}" dt="2022-03-12T11:19:40.969" v="275"/>
          <ac:inkMkLst>
            <pc:docMk/>
            <pc:sldMk cId="4125769414" sldId="257"/>
            <ac:inkMk id="6" creationId="{AEDDD9E4-AD03-4308-9397-A16B8AF46C6A}"/>
          </ac:inkMkLst>
        </pc:inkChg>
        <pc:inkChg chg="add del">
          <ac:chgData name="ROMAN STOJAKOVIĆ" userId="S::roman.stojakovic@skole.hr::dc7de788-f820-4225-b1ca-80e3396416cc" providerId="AD" clId="Web-{B6E3EA2B-F3C4-449E-A2BA-CA3553E54969}" dt="2022-03-12T11:20:54.143" v="310"/>
          <ac:inkMkLst>
            <pc:docMk/>
            <pc:sldMk cId="4125769414" sldId="257"/>
            <ac:inkMk id="7" creationId="{FB4130B1-451A-4A3D-9B80-E7A09B59EE6D}"/>
          </ac:inkMkLst>
        </pc:inkChg>
        <pc:inkChg chg="add del">
          <ac:chgData name="ROMAN STOJAKOVIĆ" userId="S::roman.stojakovic@skole.hr::dc7de788-f820-4225-b1ca-80e3396416cc" providerId="AD" clId="Web-{B6E3EA2B-F3C4-449E-A2BA-CA3553E54969}" dt="2022-03-12T11:20:54.143" v="309"/>
          <ac:inkMkLst>
            <pc:docMk/>
            <pc:sldMk cId="4125769414" sldId="257"/>
            <ac:inkMk id="8" creationId="{662A5675-1936-4FD9-A4F8-4439E96CF0F7}"/>
          </ac:inkMkLst>
        </pc:inkChg>
        <pc:inkChg chg="add del">
          <ac:chgData name="ROMAN STOJAKOVIĆ" userId="S::roman.stojakovic@skole.hr::dc7de788-f820-4225-b1ca-80e3396416cc" providerId="AD" clId="Web-{B6E3EA2B-F3C4-449E-A2BA-CA3553E54969}" dt="2022-03-12T11:20:52.596" v="308"/>
          <ac:inkMkLst>
            <pc:docMk/>
            <pc:sldMk cId="4125769414" sldId="257"/>
            <ac:inkMk id="10" creationId="{D134D66E-AFEC-484D-B54A-A180642349EA}"/>
          </ac:inkMkLst>
        </pc:inkChg>
        <pc:inkChg chg="add del">
          <ac:chgData name="ROMAN STOJAKOVIĆ" userId="S::roman.stojakovic@skole.hr::dc7de788-f820-4225-b1ca-80e3396416cc" providerId="AD" clId="Web-{B6E3EA2B-F3C4-449E-A2BA-CA3553E54969}" dt="2022-03-12T11:20:59.237" v="312"/>
          <ac:inkMkLst>
            <pc:docMk/>
            <pc:sldMk cId="4125769414" sldId="257"/>
            <ac:inkMk id="12" creationId="{DFFFFFD5-DB61-4DA5-9A12-0526768050F6}"/>
          </ac:inkMkLst>
        </pc:inkChg>
      </pc:sldChg>
      <pc:sldChg chg="addSp delSp modSp new mod ord modTransition setBg setClrOvrMap">
        <pc:chgData name="ROMAN STOJAKOVIĆ" userId="S::roman.stojakovic@skole.hr::dc7de788-f820-4225-b1ca-80e3396416cc" providerId="AD" clId="Web-{B6E3EA2B-F3C4-449E-A2BA-CA3553E54969}" dt="2022-03-12T12:36:16.187" v="999"/>
        <pc:sldMkLst>
          <pc:docMk/>
          <pc:sldMk cId="158762865" sldId="258"/>
        </pc:sldMkLst>
        <pc:spChg chg="add del mod">
          <ac:chgData name="ROMAN STOJAKOVIĆ" userId="S::roman.stojakovic@skole.hr::dc7de788-f820-4225-b1ca-80e3396416cc" providerId="AD" clId="Web-{B6E3EA2B-F3C4-449E-A2BA-CA3553E54969}" dt="2022-03-12T12:19:36.053" v="815" actId="14100"/>
          <ac:spMkLst>
            <pc:docMk/>
            <pc:sldMk cId="158762865" sldId="258"/>
            <ac:spMk id="2" creationId="{ECE1067B-D243-4C5D-99BE-26C8D724F635}"/>
          </ac:spMkLst>
        </pc:spChg>
        <pc:spChg chg="del mod">
          <ac:chgData name="ROMAN STOJAKOVIĆ" userId="S::roman.stojakovic@skole.hr::dc7de788-f820-4225-b1ca-80e3396416cc" providerId="AD" clId="Web-{B6E3EA2B-F3C4-449E-A2BA-CA3553E54969}" dt="2022-03-12T11:46:06.842" v="590"/>
          <ac:spMkLst>
            <pc:docMk/>
            <pc:sldMk cId="158762865" sldId="258"/>
            <ac:spMk id="3" creationId="{B6BA39B4-FE89-466D-B6BD-DAF49E3830B1}"/>
          </ac:spMkLst>
        </pc:spChg>
        <pc:spChg chg="add">
          <ac:chgData name="ROMAN STOJAKOVIĆ" userId="S::roman.stojakovic@skole.hr::dc7de788-f820-4225-b1ca-80e3396416cc" providerId="AD" clId="Web-{B6E3EA2B-F3C4-449E-A2BA-CA3553E54969}" dt="2022-03-12T12:19:54.991" v="816"/>
          <ac:spMkLst>
            <pc:docMk/>
            <pc:sldMk cId="158762865" sldId="258"/>
            <ac:spMk id="5" creationId="{F8FCEA1C-B0AE-412B-96A0-9990BE09C3C1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1:32:31.696" v="510"/>
          <ac:spMkLst>
            <pc:docMk/>
            <pc:sldMk cId="158762865" sldId="258"/>
            <ac:spMk id="9" creationId="{DA381740-063A-41A4-836D-85D14980EEF0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1:32:31.696" v="510"/>
          <ac:spMkLst>
            <pc:docMk/>
            <pc:sldMk cId="158762865" sldId="258"/>
            <ac:spMk id="11" creationId="{9B7AD9F6-8CE7-4299-8FC6-328F4DCD3FF9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1:32:31.696" v="510"/>
          <ac:spMkLst>
            <pc:docMk/>
            <pc:sldMk cId="158762865" sldId="258"/>
            <ac:spMk id="13" creationId="{F49775AF-8896-43EE-92C6-83497D6DC56F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1:32:36.618" v="512"/>
          <ac:spMkLst>
            <pc:docMk/>
            <pc:sldMk cId="158762865" sldId="258"/>
            <ac:spMk id="15" creationId="{DA381740-063A-41A4-836D-85D14980EEF0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1:32:36.618" v="512"/>
          <ac:spMkLst>
            <pc:docMk/>
            <pc:sldMk cId="158762865" sldId="258"/>
            <ac:spMk id="16" creationId="{657F69E0-C4B0-4BEC-A689-4F8D877F05D4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1:32:36.618" v="512"/>
          <ac:spMkLst>
            <pc:docMk/>
            <pc:sldMk cId="158762865" sldId="258"/>
            <ac:spMk id="17" creationId="{9F6380B4-6A1C-481E-8408-B4E6C75B9B81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1:32:40.852" v="514"/>
          <ac:spMkLst>
            <pc:docMk/>
            <pc:sldMk cId="158762865" sldId="258"/>
            <ac:spMk id="19" creationId="{DA381740-063A-41A4-836D-85D14980EEF0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1:32:40.852" v="514"/>
          <ac:spMkLst>
            <pc:docMk/>
            <pc:sldMk cId="158762865" sldId="258"/>
            <ac:spMk id="20" creationId="{9B7AD9F6-8CE7-4299-8FC6-328F4DCD3FF9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1:32:40.852" v="514"/>
          <ac:spMkLst>
            <pc:docMk/>
            <pc:sldMk cId="158762865" sldId="258"/>
            <ac:spMk id="21" creationId="{F49775AF-8896-43EE-92C6-83497D6DC56F}"/>
          </ac:spMkLst>
        </pc:spChg>
        <pc:spChg chg="add mod">
          <ac:chgData name="ROMAN STOJAKOVIĆ" userId="S::roman.stojakovic@skole.hr::dc7de788-f820-4225-b1ca-80e3396416cc" providerId="AD" clId="Web-{B6E3EA2B-F3C4-449E-A2BA-CA3553E54969}" dt="2022-03-12T12:27:12.320" v="958" actId="20577"/>
          <ac:spMkLst>
            <pc:docMk/>
            <pc:sldMk cId="158762865" sldId="258"/>
            <ac:spMk id="22" creationId="{3BC2AAA6-3C5A-4772-AF0D-D70926FF8DC1}"/>
          </ac:spMkLst>
        </pc:spChg>
        <pc:spChg chg="add">
          <ac:chgData name="ROMAN STOJAKOVIĆ" userId="S::roman.stojakovic@skole.hr::dc7de788-f820-4225-b1ca-80e3396416cc" providerId="AD" clId="Web-{B6E3EA2B-F3C4-449E-A2BA-CA3553E54969}" dt="2022-03-12T11:32:40.852" v="515"/>
          <ac:spMkLst>
            <pc:docMk/>
            <pc:sldMk cId="158762865" sldId="258"/>
            <ac:spMk id="23" creationId="{DA381740-063A-41A4-836D-85D14980EEF0}"/>
          </ac:spMkLst>
        </pc:spChg>
        <pc:spChg chg="add">
          <ac:chgData name="ROMAN STOJAKOVIĆ" userId="S::roman.stojakovic@skole.hr::dc7de788-f820-4225-b1ca-80e3396416cc" providerId="AD" clId="Web-{B6E3EA2B-F3C4-449E-A2BA-CA3553E54969}" dt="2022-03-12T11:32:40.852" v="515"/>
          <ac:spMkLst>
            <pc:docMk/>
            <pc:sldMk cId="158762865" sldId="258"/>
            <ac:spMk id="24" creationId="{9B7AD9F6-8CE7-4299-8FC6-328F4DCD3FF9}"/>
          </ac:spMkLst>
        </pc:spChg>
        <pc:spChg chg="add">
          <ac:chgData name="ROMAN STOJAKOVIĆ" userId="S::roman.stojakovic@skole.hr::dc7de788-f820-4225-b1ca-80e3396416cc" providerId="AD" clId="Web-{B6E3EA2B-F3C4-449E-A2BA-CA3553E54969}" dt="2022-03-12T11:32:40.852" v="515"/>
          <ac:spMkLst>
            <pc:docMk/>
            <pc:sldMk cId="158762865" sldId="258"/>
            <ac:spMk id="25" creationId="{F49775AF-8896-43EE-92C6-83497D6DC56F}"/>
          </ac:spMkLst>
        </pc:spChg>
        <pc:picChg chg="add mod ord">
          <ac:chgData name="ROMAN STOJAKOVIĆ" userId="S::roman.stojakovic@skole.hr::dc7de788-f820-4225-b1ca-80e3396416cc" providerId="AD" clId="Web-{B6E3EA2B-F3C4-449E-A2BA-CA3553E54969}" dt="2022-03-12T12:21:32.416" v="828" actId="1076"/>
          <ac:picMkLst>
            <pc:docMk/>
            <pc:sldMk cId="158762865" sldId="258"/>
            <ac:picMk id="4" creationId="{00E7493F-7AE5-41FB-AD54-A3F0601BFE50}"/>
          </ac:picMkLst>
        </pc:picChg>
      </pc:sldChg>
      <pc:sldChg chg="addSp delSp modSp new mod modTransition setBg">
        <pc:chgData name="ROMAN STOJAKOVIĆ" userId="S::roman.stojakovic@skole.hr::dc7de788-f820-4225-b1ca-80e3396416cc" providerId="AD" clId="Web-{B6E3EA2B-F3C4-449E-A2BA-CA3553E54969}" dt="2022-03-12T12:33:49.933" v="988"/>
        <pc:sldMkLst>
          <pc:docMk/>
          <pc:sldMk cId="1356329017" sldId="259"/>
        </pc:sldMkLst>
        <pc:spChg chg="mod">
          <ac:chgData name="ROMAN STOJAKOVIĆ" userId="S::roman.stojakovic@skole.hr::dc7de788-f820-4225-b1ca-80e3396416cc" providerId="AD" clId="Web-{B6E3EA2B-F3C4-449E-A2BA-CA3553E54969}" dt="2022-03-12T11:53:53.167" v="628"/>
          <ac:spMkLst>
            <pc:docMk/>
            <pc:sldMk cId="1356329017" sldId="259"/>
            <ac:spMk id="2" creationId="{DF9856E8-46BD-4249-B286-1BDC6F6826FC}"/>
          </ac:spMkLst>
        </pc:spChg>
        <pc:spChg chg="del">
          <ac:chgData name="ROMAN STOJAKOVIĆ" userId="S::roman.stojakovic@skole.hr::dc7de788-f820-4225-b1ca-80e3396416cc" providerId="AD" clId="Web-{B6E3EA2B-F3C4-449E-A2BA-CA3553E54969}" dt="2022-03-12T11:52:30.634" v="622"/>
          <ac:spMkLst>
            <pc:docMk/>
            <pc:sldMk cId="1356329017" sldId="259"/>
            <ac:spMk id="3" creationId="{6994CACD-49C5-4120-8019-68C313E62C92}"/>
          </ac:spMkLst>
        </pc:spChg>
        <pc:spChg chg="add del mod">
          <ac:chgData name="ROMAN STOJAKOVIĆ" userId="S::roman.stojakovic@skole.hr::dc7de788-f820-4225-b1ca-80e3396416cc" providerId="AD" clId="Web-{B6E3EA2B-F3C4-449E-A2BA-CA3553E54969}" dt="2022-03-12T11:53:44.980" v="625"/>
          <ac:spMkLst>
            <pc:docMk/>
            <pc:sldMk cId="1356329017" sldId="259"/>
            <ac:spMk id="6" creationId="{506690E2-6A4F-47AF-A03A-3F8A55EDB3D8}"/>
          </ac:spMkLst>
        </pc:spChg>
        <pc:spChg chg="add mod">
          <ac:chgData name="ROMAN STOJAKOVIĆ" userId="S::roman.stojakovic@skole.hr::dc7de788-f820-4225-b1ca-80e3396416cc" providerId="AD" clId="Web-{B6E3EA2B-F3C4-449E-A2BA-CA3553E54969}" dt="2022-03-12T11:57:47.689" v="706" actId="14100"/>
          <ac:spMkLst>
            <pc:docMk/>
            <pc:sldMk cId="1356329017" sldId="259"/>
            <ac:spMk id="11" creationId="{9C88644F-B15E-ED14-D0B2-20CF7DDCABE5}"/>
          </ac:spMkLst>
        </pc:spChg>
        <pc:spChg chg="add">
          <ac:chgData name="ROMAN STOJAKOVIĆ" userId="S::roman.stojakovic@skole.hr::dc7de788-f820-4225-b1ca-80e3396416cc" providerId="AD" clId="Web-{B6E3EA2B-F3C4-449E-A2BA-CA3553E54969}" dt="2022-03-12T11:53:53.167" v="628"/>
          <ac:spMkLst>
            <pc:docMk/>
            <pc:sldMk cId="1356329017" sldId="259"/>
            <ac:spMk id="14" creationId="{2B97F24A-32CE-4C1C-A50D-3016B394DCFB}"/>
          </ac:spMkLst>
        </pc:spChg>
        <pc:spChg chg="add">
          <ac:chgData name="ROMAN STOJAKOVIĆ" userId="S::roman.stojakovic@skole.hr::dc7de788-f820-4225-b1ca-80e3396416cc" providerId="AD" clId="Web-{B6E3EA2B-F3C4-449E-A2BA-CA3553E54969}" dt="2022-03-12T11:53:53.167" v="628"/>
          <ac:spMkLst>
            <pc:docMk/>
            <pc:sldMk cId="1356329017" sldId="259"/>
            <ac:spMk id="16" creationId="{3CE8AF5E-D374-4CF1-90CC-35CF73B81C3E}"/>
          </ac:spMkLst>
        </pc:spChg>
        <pc:picChg chg="add del mod ord">
          <ac:chgData name="ROMAN STOJAKOVIĆ" userId="S::roman.stojakovic@skole.hr::dc7de788-f820-4225-b1ca-80e3396416cc" providerId="AD" clId="Web-{B6E3EA2B-F3C4-449E-A2BA-CA3553E54969}" dt="2022-03-12T11:52:47.634" v="624"/>
          <ac:picMkLst>
            <pc:docMk/>
            <pc:sldMk cId="1356329017" sldId="259"/>
            <ac:picMk id="4" creationId="{974C8F04-40E9-4A95-B57C-20169CD3F40E}"/>
          </ac:picMkLst>
        </pc:picChg>
        <pc:picChg chg="add mod ord">
          <ac:chgData name="ROMAN STOJAKOVIĆ" userId="S::roman.stojakovic@skole.hr::dc7de788-f820-4225-b1ca-80e3396416cc" providerId="AD" clId="Web-{B6E3EA2B-F3C4-449E-A2BA-CA3553E54969}" dt="2022-03-12T11:53:53.167" v="628"/>
          <ac:picMkLst>
            <pc:docMk/>
            <pc:sldMk cId="1356329017" sldId="259"/>
            <ac:picMk id="7" creationId="{E81E1606-C475-4B9B-8DE2-45C9150D24F7}"/>
          </ac:picMkLst>
        </pc:picChg>
        <pc:inkChg chg="add">
          <ac:chgData name="ROMAN STOJAKOVIĆ" userId="S::roman.stojakovic@skole.hr::dc7de788-f820-4225-b1ca-80e3396416cc" providerId="AD" clId="Web-{B6E3EA2B-F3C4-449E-A2BA-CA3553E54969}" dt="2022-03-12T11:53:53.167" v="628"/>
          <ac:inkMkLst>
            <pc:docMk/>
            <pc:sldMk cId="1356329017" sldId="259"/>
            <ac:inkMk id="18" creationId="{070477C5-0410-4E4F-97A1-F84C2465C187}"/>
          </ac:inkMkLst>
        </pc:inkChg>
      </pc:sldChg>
      <pc:sldChg chg="addSp delSp modSp new mod modTransition setBg">
        <pc:chgData name="ROMAN STOJAKOVIĆ" userId="S::roman.stojakovic@skole.hr::dc7de788-f820-4225-b1ca-80e3396416cc" providerId="AD" clId="Web-{B6E3EA2B-F3C4-449E-A2BA-CA3553E54969}" dt="2022-03-12T12:34:05.402" v="990"/>
        <pc:sldMkLst>
          <pc:docMk/>
          <pc:sldMk cId="488972486" sldId="260"/>
        </pc:sldMkLst>
        <pc:spChg chg="mod">
          <ac:chgData name="ROMAN STOJAKOVIĆ" userId="S::roman.stojakovic@skole.hr::dc7de788-f820-4225-b1ca-80e3396416cc" providerId="AD" clId="Web-{B6E3EA2B-F3C4-449E-A2BA-CA3553E54969}" dt="2022-03-12T12:09:14.208" v="768"/>
          <ac:spMkLst>
            <pc:docMk/>
            <pc:sldMk cId="488972486" sldId="260"/>
            <ac:spMk id="2" creationId="{2D7932C5-2DA2-4D12-9C49-DEFC3863086B}"/>
          </ac:spMkLst>
        </pc:spChg>
        <pc:spChg chg="mod">
          <ac:chgData name="ROMAN STOJAKOVIĆ" userId="S::roman.stojakovic@skole.hr::dc7de788-f820-4225-b1ca-80e3396416cc" providerId="AD" clId="Web-{B6E3EA2B-F3C4-449E-A2BA-CA3553E54969}" dt="2022-03-12T12:09:48.818" v="775" actId="20577"/>
          <ac:spMkLst>
            <pc:docMk/>
            <pc:sldMk cId="488972486" sldId="260"/>
            <ac:spMk id="3" creationId="{74ECC350-C5D2-4239-8051-EC5CA7BE3A22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2:09:14.208" v="768"/>
          <ac:spMkLst>
            <pc:docMk/>
            <pc:sldMk cId="488972486" sldId="260"/>
            <ac:spMk id="10" creationId="{DA381740-063A-41A4-836D-85D14980EEF0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2:09:14.208" v="768"/>
          <ac:spMkLst>
            <pc:docMk/>
            <pc:sldMk cId="488972486" sldId="260"/>
            <ac:spMk id="12" creationId="{665DBBEF-238B-476B-96AB-8AAC3224ECEA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2:09:14.208" v="768"/>
          <ac:spMkLst>
            <pc:docMk/>
            <pc:sldMk cId="488972486" sldId="260"/>
            <ac:spMk id="14" creationId="{3FCFB1DE-0B7E-48CC-BA90-B2AB0889F9D6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2:09:04.895" v="761"/>
          <ac:spMkLst>
            <pc:docMk/>
            <pc:sldMk cId="488972486" sldId="260"/>
            <ac:spMk id="19" creationId="{DA381740-063A-41A4-836D-85D14980EEF0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2:09:04.895" v="761"/>
          <ac:spMkLst>
            <pc:docMk/>
            <pc:sldMk cId="488972486" sldId="260"/>
            <ac:spMk id="21" creationId="{665DBBEF-238B-476B-96AB-8AAC3224ECEA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2:09:04.895" v="761"/>
          <ac:spMkLst>
            <pc:docMk/>
            <pc:sldMk cId="488972486" sldId="260"/>
            <ac:spMk id="23" creationId="{3FCFB1DE-0B7E-48CC-BA90-B2AB0889F9D6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2:09:07.879" v="763"/>
          <ac:spMkLst>
            <pc:docMk/>
            <pc:sldMk cId="488972486" sldId="260"/>
            <ac:spMk id="25" creationId="{DA381740-063A-41A4-836D-85D14980EEF0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2:09:07.879" v="763"/>
          <ac:spMkLst>
            <pc:docMk/>
            <pc:sldMk cId="488972486" sldId="260"/>
            <ac:spMk id="26" creationId="{337940BB-FBC4-492E-BD92-3B7B914D0EAE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2:09:07.879" v="763"/>
          <ac:spMkLst>
            <pc:docMk/>
            <pc:sldMk cId="488972486" sldId="260"/>
            <ac:spMk id="27" creationId="{3FCFB1DE-0B7E-48CC-BA90-B2AB0889F9D6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2:09:10.473" v="765"/>
          <ac:spMkLst>
            <pc:docMk/>
            <pc:sldMk cId="488972486" sldId="260"/>
            <ac:spMk id="29" creationId="{DA381740-063A-41A4-836D-85D14980EEF0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2:09:10.473" v="765"/>
          <ac:spMkLst>
            <pc:docMk/>
            <pc:sldMk cId="488972486" sldId="260"/>
            <ac:spMk id="30" creationId="{665DBBEF-238B-476B-96AB-8AAC3224ECEA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2:09:10.473" v="765"/>
          <ac:spMkLst>
            <pc:docMk/>
            <pc:sldMk cId="488972486" sldId="260"/>
            <ac:spMk id="31" creationId="{3FCFB1DE-0B7E-48CC-BA90-B2AB0889F9D6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2:09:14.208" v="767"/>
          <ac:spMkLst>
            <pc:docMk/>
            <pc:sldMk cId="488972486" sldId="260"/>
            <ac:spMk id="33" creationId="{DA381740-063A-41A4-836D-85D14980EEF0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2:09:14.208" v="767"/>
          <ac:spMkLst>
            <pc:docMk/>
            <pc:sldMk cId="488972486" sldId="260"/>
            <ac:spMk id="34" creationId="{168AB93A-48BC-4C25-A3AD-C17B5A682A94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2:09:14.208" v="767"/>
          <ac:spMkLst>
            <pc:docMk/>
            <pc:sldMk cId="488972486" sldId="260"/>
            <ac:spMk id="35" creationId="{AF4AE179-A75B-4007-B5FA-8139ACFB9B81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2:09:14.208" v="767"/>
          <ac:spMkLst>
            <pc:docMk/>
            <pc:sldMk cId="488972486" sldId="260"/>
            <ac:spMk id="36" creationId="{3FCFB1DE-0B7E-48CC-BA90-B2AB0889F9D6}"/>
          </ac:spMkLst>
        </pc:spChg>
        <pc:spChg chg="add">
          <ac:chgData name="ROMAN STOJAKOVIĆ" userId="S::roman.stojakovic@skole.hr::dc7de788-f820-4225-b1ca-80e3396416cc" providerId="AD" clId="Web-{B6E3EA2B-F3C4-449E-A2BA-CA3553E54969}" dt="2022-03-12T12:09:14.208" v="768"/>
          <ac:spMkLst>
            <pc:docMk/>
            <pc:sldMk cId="488972486" sldId="260"/>
            <ac:spMk id="38" creationId="{DA381740-063A-41A4-836D-85D14980EEF0}"/>
          </ac:spMkLst>
        </pc:spChg>
        <pc:spChg chg="add">
          <ac:chgData name="ROMAN STOJAKOVIĆ" userId="S::roman.stojakovic@skole.hr::dc7de788-f820-4225-b1ca-80e3396416cc" providerId="AD" clId="Web-{B6E3EA2B-F3C4-449E-A2BA-CA3553E54969}" dt="2022-03-12T12:09:14.208" v="768"/>
          <ac:spMkLst>
            <pc:docMk/>
            <pc:sldMk cId="488972486" sldId="260"/>
            <ac:spMk id="39" creationId="{337940BB-FBC4-492E-BD92-3B7B914D0EAE}"/>
          </ac:spMkLst>
        </pc:spChg>
        <pc:spChg chg="add">
          <ac:chgData name="ROMAN STOJAKOVIĆ" userId="S::roman.stojakovic@skole.hr::dc7de788-f820-4225-b1ca-80e3396416cc" providerId="AD" clId="Web-{B6E3EA2B-F3C4-449E-A2BA-CA3553E54969}" dt="2022-03-12T12:09:14.208" v="768"/>
          <ac:spMkLst>
            <pc:docMk/>
            <pc:sldMk cId="488972486" sldId="260"/>
            <ac:spMk id="40" creationId="{3FCFB1DE-0B7E-48CC-BA90-B2AB0889F9D6}"/>
          </ac:spMkLst>
        </pc:spChg>
        <pc:picChg chg="add del mod">
          <ac:chgData name="ROMAN STOJAKOVIĆ" userId="S::roman.stojakovic@skole.hr::dc7de788-f820-4225-b1ca-80e3396416cc" providerId="AD" clId="Web-{B6E3EA2B-F3C4-449E-A2BA-CA3553E54969}" dt="2022-03-12T12:03:15.557" v="710"/>
          <ac:picMkLst>
            <pc:docMk/>
            <pc:sldMk cId="488972486" sldId="260"/>
            <ac:picMk id="4" creationId="{C00D3702-42FF-4B8C-BB1F-1E75E27B557A}"/>
          </ac:picMkLst>
        </pc:picChg>
        <pc:picChg chg="add mod">
          <ac:chgData name="ROMAN STOJAKOVIĆ" userId="S::roman.stojakovic@skole.hr::dc7de788-f820-4225-b1ca-80e3396416cc" providerId="AD" clId="Web-{B6E3EA2B-F3C4-449E-A2BA-CA3553E54969}" dt="2022-03-12T12:09:14.208" v="768"/>
          <ac:picMkLst>
            <pc:docMk/>
            <pc:sldMk cId="488972486" sldId="260"/>
            <ac:picMk id="5" creationId="{8AAE2397-B006-4EC9-AAA4-E92DBE130A5F}"/>
          </ac:picMkLst>
        </pc:picChg>
      </pc:sldChg>
      <pc:sldChg chg="addSp delSp modSp new modTransition">
        <pc:chgData name="ROMAN STOJAKOVIĆ" userId="S::roman.stojakovic@skole.hr::dc7de788-f820-4225-b1ca-80e3396416cc" providerId="AD" clId="Web-{B6E3EA2B-F3C4-449E-A2BA-CA3553E54969}" dt="2022-03-12T12:32:00.161" v="985"/>
        <pc:sldMkLst>
          <pc:docMk/>
          <pc:sldMk cId="2530618588" sldId="261"/>
        </pc:sldMkLst>
        <pc:spChg chg="mod">
          <ac:chgData name="ROMAN STOJAKOVIĆ" userId="S::roman.stojakovic@skole.hr::dc7de788-f820-4225-b1ca-80e3396416cc" providerId="AD" clId="Web-{B6E3EA2B-F3C4-449E-A2BA-CA3553E54969}" dt="2022-03-12T12:31:23.957" v="979" actId="20577"/>
          <ac:spMkLst>
            <pc:docMk/>
            <pc:sldMk cId="2530618588" sldId="261"/>
            <ac:spMk id="2" creationId="{40E99E96-E044-49DF-B24C-396BDDD2395E}"/>
          </ac:spMkLst>
        </pc:spChg>
        <pc:spChg chg="add del">
          <ac:chgData name="ROMAN STOJAKOVIĆ" userId="S::roman.stojakovic@skole.hr::dc7de788-f820-4225-b1ca-80e3396416cc" providerId="AD" clId="Web-{B6E3EA2B-F3C4-449E-A2BA-CA3553E54969}" dt="2022-03-12T12:28:28.530" v="971"/>
          <ac:spMkLst>
            <pc:docMk/>
            <pc:sldMk cId="2530618588" sldId="261"/>
            <ac:spMk id="3" creationId="{F796D5B6-B0F5-4C54-970A-CFE23F8CCA74}"/>
          </ac:spMkLst>
        </pc:spChg>
        <pc:picChg chg="add mod">
          <ac:chgData name="ROMAN STOJAKOVIĆ" userId="S::roman.stojakovic@skole.hr::dc7de788-f820-4225-b1ca-80e3396416cc" providerId="AD" clId="Web-{B6E3EA2B-F3C4-449E-A2BA-CA3553E54969}" dt="2022-03-12T12:30:54.550" v="976" actId="688"/>
          <ac:picMkLst>
            <pc:docMk/>
            <pc:sldMk cId="2530618588" sldId="261"/>
            <ac:picMk id="4" creationId="{EFF666B0-4CA0-4C17-9A66-2A82AFD4388C}"/>
          </ac:picMkLst>
        </pc:picChg>
      </pc:sldChg>
      <pc:sldMasterChg chg="del delSldLayout">
        <pc:chgData name="ROMAN STOJAKOVIĆ" userId="S::roman.stojakovic@skole.hr::dc7de788-f820-4225-b1ca-80e3396416cc" providerId="AD" clId="Web-{B6E3EA2B-F3C4-449E-A2BA-CA3553E54969}" dt="2022-03-12T10:48:09.981" v="61"/>
        <pc:sldMasterMkLst>
          <pc:docMk/>
          <pc:sldMasterMk cId="2460954070" sldId="2147483660"/>
        </pc:sldMasterMkLst>
        <pc:sldLayoutChg chg="del">
          <pc:chgData name="ROMAN STOJAKOVIĆ" userId="S::roman.stojakovic@skole.hr::dc7de788-f820-4225-b1ca-80e3396416cc" providerId="AD" clId="Web-{B6E3EA2B-F3C4-449E-A2BA-CA3553E54969}" dt="2022-03-12T10:48:09.981" v="61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ROMAN STOJAKOVIĆ" userId="S::roman.stojakovic@skole.hr::dc7de788-f820-4225-b1ca-80e3396416cc" providerId="AD" clId="Web-{B6E3EA2B-F3C4-449E-A2BA-CA3553E54969}" dt="2022-03-12T10:48:09.981" v="61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ROMAN STOJAKOVIĆ" userId="S::roman.stojakovic@skole.hr::dc7de788-f820-4225-b1ca-80e3396416cc" providerId="AD" clId="Web-{B6E3EA2B-F3C4-449E-A2BA-CA3553E54969}" dt="2022-03-12T10:48:09.981" v="61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ROMAN STOJAKOVIĆ" userId="S::roman.stojakovic@skole.hr::dc7de788-f820-4225-b1ca-80e3396416cc" providerId="AD" clId="Web-{B6E3EA2B-F3C4-449E-A2BA-CA3553E54969}" dt="2022-03-12T10:48:09.981" v="61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ROMAN STOJAKOVIĆ" userId="S::roman.stojakovic@skole.hr::dc7de788-f820-4225-b1ca-80e3396416cc" providerId="AD" clId="Web-{B6E3EA2B-F3C4-449E-A2BA-CA3553E54969}" dt="2022-03-12T10:48:09.981" v="61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ROMAN STOJAKOVIĆ" userId="S::roman.stojakovic@skole.hr::dc7de788-f820-4225-b1ca-80e3396416cc" providerId="AD" clId="Web-{B6E3EA2B-F3C4-449E-A2BA-CA3553E54969}" dt="2022-03-12T10:48:09.981" v="61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ROMAN STOJAKOVIĆ" userId="S::roman.stojakovic@skole.hr::dc7de788-f820-4225-b1ca-80e3396416cc" providerId="AD" clId="Web-{B6E3EA2B-F3C4-449E-A2BA-CA3553E54969}" dt="2022-03-12T10:48:09.981" v="61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ROMAN STOJAKOVIĆ" userId="S::roman.stojakovic@skole.hr::dc7de788-f820-4225-b1ca-80e3396416cc" providerId="AD" clId="Web-{B6E3EA2B-F3C4-449E-A2BA-CA3553E54969}" dt="2022-03-12T10:48:09.981" v="61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ROMAN STOJAKOVIĆ" userId="S::roman.stojakovic@skole.hr::dc7de788-f820-4225-b1ca-80e3396416cc" providerId="AD" clId="Web-{B6E3EA2B-F3C4-449E-A2BA-CA3553E54969}" dt="2022-03-12T10:48:09.981" v="61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ROMAN STOJAKOVIĆ" userId="S::roman.stojakovic@skole.hr::dc7de788-f820-4225-b1ca-80e3396416cc" providerId="AD" clId="Web-{B6E3EA2B-F3C4-449E-A2BA-CA3553E54969}" dt="2022-03-12T10:48:09.981" v="61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ROMAN STOJAKOVIĆ" userId="S::roman.stojakovic@skole.hr::dc7de788-f820-4225-b1ca-80e3396416cc" providerId="AD" clId="Web-{B6E3EA2B-F3C4-449E-A2BA-CA3553E54969}" dt="2022-03-12T10:48:09.981" v="61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">
        <pc:chgData name="ROMAN STOJAKOVIĆ" userId="S::roman.stojakovic@skole.hr::dc7de788-f820-4225-b1ca-80e3396416cc" providerId="AD" clId="Web-{B6E3EA2B-F3C4-449E-A2BA-CA3553E54969}" dt="2022-03-12T10:48:09.981" v="61"/>
        <pc:sldMasterMkLst>
          <pc:docMk/>
          <pc:sldMasterMk cId="3318307856" sldId="2147483685"/>
        </pc:sldMasterMkLst>
        <pc:sldLayoutChg chg="add">
          <pc:chgData name="ROMAN STOJAKOVIĆ" userId="S::roman.stojakovic@skole.hr::dc7de788-f820-4225-b1ca-80e3396416cc" providerId="AD" clId="Web-{B6E3EA2B-F3C4-449E-A2BA-CA3553E54969}" dt="2022-03-12T10:48:09.981" v="61"/>
          <pc:sldLayoutMkLst>
            <pc:docMk/>
            <pc:sldMasterMk cId="3318307856" sldId="2147483685"/>
            <pc:sldLayoutMk cId="1560063340" sldId="2147483674"/>
          </pc:sldLayoutMkLst>
        </pc:sldLayoutChg>
        <pc:sldLayoutChg chg="add">
          <pc:chgData name="ROMAN STOJAKOVIĆ" userId="S::roman.stojakovic@skole.hr::dc7de788-f820-4225-b1ca-80e3396416cc" providerId="AD" clId="Web-{B6E3EA2B-F3C4-449E-A2BA-CA3553E54969}" dt="2022-03-12T10:48:09.981" v="61"/>
          <pc:sldLayoutMkLst>
            <pc:docMk/>
            <pc:sldMasterMk cId="3318307856" sldId="2147483685"/>
            <pc:sldLayoutMk cId="2010315714" sldId="2147483675"/>
          </pc:sldLayoutMkLst>
        </pc:sldLayoutChg>
        <pc:sldLayoutChg chg="add">
          <pc:chgData name="ROMAN STOJAKOVIĆ" userId="S::roman.stojakovic@skole.hr::dc7de788-f820-4225-b1ca-80e3396416cc" providerId="AD" clId="Web-{B6E3EA2B-F3C4-449E-A2BA-CA3553E54969}" dt="2022-03-12T10:48:09.981" v="61"/>
          <pc:sldLayoutMkLst>
            <pc:docMk/>
            <pc:sldMasterMk cId="3318307856" sldId="2147483685"/>
            <pc:sldLayoutMk cId="3873329789" sldId="2147483676"/>
          </pc:sldLayoutMkLst>
        </pc:sldLayoutChg>
        <pc:sldLayoutChg chg="add">
          <pc:chgData name="ROMAN STOJAKOVIĆ" userId="S::roman.stojakovic@skole.hr::dc7de788-f820-4225-b1ca-80e3396416cc" providerId="AD" clId="Web-{B6E3EA2B-F3C4-449E-A2BA-CA3553E54969}" dt="2022-03-12T10:48:09.981" v="61"/>
          <pc:sldLayoutMkLst>
            <pc:docMk/>
            <pc:sldMasterMk cId="3318307856" sldId="2147483685"/>
            <pc:sldLayoutMk cId="362509354" sldId="2147483677"/>
          </pc:sldLayoutMkLst>
        </pc:sldLayoutChg>
        <pc:sldLayoutChg chg="add">
          <pc:chgData name="ROMAN STOJAKOVIĆ" userId="S::roman.stojakovic@skole.hr::dc7de788-f820-4225-b1ca-80e3396416cc" providerId="AD" clId="Web-{B6E3EA2B-F3C4-449E-A2BA-CA3553E54969}" dt="2022-03-12T10:48:09.981" v="61"/>
          <pc:sldLayoutMkLst>
            <pc:docMk/>
            <pc:sldMasterMk cId="3318307856" sldId="2147483685"/>
            <pc:sldLayoutMk cId="2011608742" sldId="2147483678"/>
          </pc:sldLayoutMkLst>
        </pc:sldLayoutChg>
        <pc:sldLayoutChg chg="add">
          <pc:chgData name="ROMAN STOJAKOVIĆ" userId="S::roman.stojakovic@skole.hr::dc7de788-f820-4225-b1ca-80e3396416cc" providerId="AD" clId="Web-{B6E3EA2B-F3C4-449E-A2BA-CA3553E54969}" dt="2022-03-12T10:48:09.981" v="61"/>
          <pc:sldLayoutMkLst>
            <pc:docMk/>
            <pc:sldMasterMk cId="3318307856" sldId="2147483685"/>
            <pc:sldLayoutMk cId="2170309121" sldId="2147483679"/>
          </pc:sldLayoutMkLst>
        </pc:sldLayoutChg>
        <pc:sldLayoutChg chg="add">
          <pc:chgData name="ROMAN STOJAKOVIĆ" userId="S::roman.stojakovic@skole.hr::dc7de788-f820-4225-b1ca-80e3396416cc" providerId="AD" clId="Web-{B6E3EA2B-F3C4-449E-A2BA-CA3553E54969}" dt="2022-03-12T10:48:09.981" v="61"/>
          <pc:sldLayoutMkLst>
            <pc:docMk/>
            <pc:sldMasterMk cId="3318307856" sldId="2147483685"/>
            <pc:sldLayoutMk cId="1675978945" sldId="2147483680"/>
          </pc:sldLayoutMkLst>
        </pc:sldLayoutChg>
        <pc:sldLayoutChg chg="add">
          <pc:chgData name="ROMAN STOJAKOVIĆ" userId="S::roman.stojakovic@skole.hr::dc7de788-f820-4225-b1ca-80e3396416cc" providerId="AD" clId="Web-{B6E3EA2B-F3C4-449E-A2BA-CA3553E54969}" dt="2022-03-12T10:48:09.981" v="61"/>
          <pc:sldLayoutMkLst>
            <pc:docMk/>
            <pc:sldMasterMk cId="3318307856" sldId="2147483685"/>
            <pc:sldLayoutMk cId="3475941360" sldId="2147483681"/>
          </pc:sldLayoutMkLst>
        </pc:sldLayoutChg>
        <pc:sldLayoutChg chg="add">
          <pc:chgData name="ROMAN STOJAKOVIĆ" userId="S::roman.stojakovic@skole.hr::dc7de788-f820-4225-b1ca-80e3396416cc" providerId="AD" clId="Web-{B6E3EA2B-F3C4-449E-A2BA-CA3553E54969}" dt="2022-03-12T10:48:09.981" v="61"/>
          <pc:sldLayoutMkLst>
            <pc:docMk/>
            <pc:sldMasterMk cId="3318307856" sldId="2147483685"/>
            <pc:sldLayoutMk cId="3850321330" sldId="2147483682"/>
          </pc:sldLayoutMkLst>
        </pc:sldLayoutChg>
        <pc:sldLayoutChg chg="add">
          <pc:chgData name="ROMAN STOJAKOVIĆ" userId="S::roman.stojakovic@skole.hr::dc7de788-f820-4225-b1ca-80e3396416cc" providerId="AD" clId="Web-{B6E3EA2B-F3C4-449E-A2BA-CA3553E54969}" dt="2022-03-12T10:48:09.981" v="61"/>
          <pc:sldLayoutMkLst>
            <pc:docMk/>
            <pc:sldMasterMk cId="3318307856" sldId="2147483685"/>
            <pc:sldLayoutMk cId="622213313" sldId="2147483683"/>
          </pc:sldLayoutMkLst>
        </pc:sldLayoutChg>
        <pc:sldLayoutChg chg="add">
          <pc:chgData name="ROMAN STOJAKOVIĆ" userId="S::roman.stojakovic@skole.hr::dc7de788-f820-4225-b1ca-80e3396416cc" providerId="AD" clId="Web-{B6E3EA2B-F3C4-449E-A2BA-CA3553E54969}" dt="2022-03-12T10:48:09.981" v="61"/>
          <pc:sldLayoutMkLst>
            <pc:docMk/>
            <pc:sldMasterMk cId="3318307856" sldId="2147483685"/>
            <pc:sldLayoutMk cId="2810324525" sldId="2147483684"/>
          </pc:sldLayoutMkLst>
        </pc:sldLayoutChg>
      </pc:sldMasterChg>
    </pc:docChg>
  </pc:docChgLst>
  <pc:docChgLst>
    <pc:chgData name="ROMAN STOJAKOVIĆ" userId="S::roman.stojakovic@skole.hr::dc7de788-f820-4225-b1ca-80e3396416cc" providerId="AD" clId="Web-{07053FAD-021A-662C-7AF2-DA335538EE92}"/>
    <pc:docChg chg="modSld">
      <pc:chgData name="ROMAN STOJAKOVIĆ" userId="S::roman.stojakovic@skole.hr::dc7de788-f820-4225-b1ca-80e3396416cc" providerId="AD" clId="Web-{07053FAD-021A-662C-7AF2-DA335538EE92}" dt="2022-03-12T17:00:34" v="23" actId="20577"/>
      <pc:docMkLst>
        <pc:docMk/>
      </pc:docMkLst>
      <pc:sldChg chg="modSp">
        <pc:chgData name="ROMAN STOJAKOVIĆ" userId="S::roman.stojakovic@skole.hr::dc7de788-f820-4225-b1ca-80e3396416cc" providerId="AD" clId="Web-{07053FAD-021A-662C-7AF2-DA335538EE92}" dt="2022-03-12T17:00:34" v="23" actId="20577"/>
        <pc:sldMkLst>
          <pc:docMk/>
          <pc:sldMk cId="4125769414" sldId="257"/>
        </pc:sldMkLst>
        <pc:spChg chg="mod">
          <ac:chgData name="ROMAN STOJAKOVIĆ" userId="S::roman.stojakovic@skole.hr::dc7de788-f820-4225-b1ca-80e3396416cc" providerId="AD" clId="Web-{07053FAD-021A-662C-7AF2-DA335538EE92}" dt="2022-03-12T17:00:34" v="23" actId="20577"/>
          <ac:spMkLst>
            <pc:docMk/>
            <pc:sldMk cId="4125769414" sldId="257"/>
            <ac:spMk id="2" creationId="{B5804227-7FD7-4C6C-B94D-B598E30C0E8F}"/>
          </ac:spMkLst>
        </pc:spChg>
      </pc:sldChg>
      <pc:sldChg chg="modSp">
        <pc:chgData name="ROMAN STOJAKOVIĆ" userId="S::roman.stojakovic@skole.hr::dc7de788-f820-4225-b1ca-80e3396416cc" providerId="AD" clId="Web-{07053FAD-021A-662C-7AF2-DA335538EE92}" dt="2022-03-12T16:58:20.700" v="21" actId="20577"/>
        <pc:sldMkLst>
          <pc:docMk/>
          <pc:sldMk cId="158762865" sldId="258"/>
        </pc:sldMkLst>
        <pc:spChg chg="mod">
          <ac:chgData name="ROMAN STOJAKOVIĆ" userId="S::roman.stojakovic@skole.hr::dc7de788-f820-4225-b1ca-80e3396416cc" providerId="AD" clId="Web-{07053FAD-021A-662C-7AF2-DA335538EE92}" dt="2022-03-12T16:58:20.700" v="21" actId="20577"/>
          <ac:spMkLst>
            <pc:docMk/>
            <pc:sldMk cId="158762865" sldId="258"/>
            <ac:spMk id="22" creationId="{3BC2AAA6-3C5A-4772-AF0D-D70926FF8DC1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2T11:53:46.55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978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309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941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32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213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324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60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63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15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329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4/3/2022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3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78" r:id="rId6"/>
    <p:sldLayoutId id="2147483674" r:id="rId7"/>
    <p:sldLayoutId id="2147483675" r:id="rId8"/>
    <p:sldLayoutId id="2147483676" r:id="rId9"/>
    <p:sldLayoutId id="2147483677" r:id="rId10"/>
    <p:sldLayoutId id="214748367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limundograd.com/2018/04/knjige-na-kupindu-10-cinjenica-koje-mozda-niste-znali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-nd/3.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D35AE2F-5E3A-49D9-8DE1-8A333BA408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 descr="A picture containing wooden, bench, wood, park&#10;&#10;Description automatically generated">
            <a:extLst>
              <a:ext uri="{FF2B5EF4-FFF2-40B4-BE49-F238E27FC236}">
                <a16:creationId xmlns:a16="http://schemas.microsoft.com/office/drawing/2014/main" id="{5A201B8E-4FA5-41C4-994B-CFD33E0B51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l="2900" r="14004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en-US" b="1">
                <a:cs typeface="Calibri Light"/>
              </a:rPr>
              <a:t>Eratosten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99432"/>
            <a:ext cx="9144000" cy="12252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3200" dirty="0">
                <a:latin typeface="Berlin Sans FB"/>
                <a:cs typeface="Calibri" panose="020F0502020204030204"/>
              </a:rPr>
              <a:t>Roman Stojaković </a:t>
            </a:r>
            <a:r>
              <a:rPr lang="en-US" sz="3200" dirty="0" err="1">
                <a:latin typeface="Berlin Sans FB"/>
                <a:cs typeface="Calibri" panose="020F0502020204030204"/>
              </a:rPr>
              <a:t>i</a:t>
            </a:r>
            <a:r>
              <a:rPr lang="en-US" sz="3200" dirty="0">
                <a:latin typeface="Berlin Sans FB"/>
                <a:cs typeface="Calibri" panose="020F0502020204030204"/>
              </a:rPr>
              <a:t> Patrik Bošković</a:t>
            </a: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04D8AD8F-EF7F-481F-B99A-B851389705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6">
            <a:extLst>
              <a:ext uri="{FF2B5EF4-FFF2-40B4-BE49-F238E27FC236}">
                <a16:creationId xmlns:a16="http://schemas.microsoft.com/office/drawing/2014/main" id="{79EB4626-023C-436D-9F57-9EB4608090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902700 h 5416094"/>
              <a:gd name="connsiteX1" fmla="*/ 902700 w 10515600"/>
              <a:gd name="connsiteY1" fmla="*/ 0 h 5416094"/>
              <a:gd name="connsiteX2" fmla="*/ 1746919 w 10515600"/>
              <a:gd name="connsiteY2" fmla="*/ 0 h 5416094"/>
              <a:gd name="connsiteX3" fmla="*/ 2329833 w 10515600"/>
              <a:gd name="connsiteY3" fmla="*/ 0 h 5416094"/>
              <a:gd name="connsiteX4" fmla="*/ 2825644 w 10515600"/>
              <a:gd name="connsiteY4" fmla="*/ 0 h 5416094"/>
              <a:gd name="connsiteX5" fmla="*/ 3582762 w 10515600"/>
              <a:gd name="connsiteY5" fmla="*/ 0 h 5416094"/>
              <a:gd name="connsiteX6" fmla="*/ 4165675 w 10515600"/>
              <a:gd name="connsiteY6" fmla="*/ 0 h 5416094"/>
              <a:gd name="connsiteX7" fmla="*/ 5009894 w 10515600"/>
              <a:gd name="connsiteY7" fmla="*/ 0 h 5416094"/>
              <a:gd name="connsiteX8" fmla="*/ 5505706 w 10515600"/>
              <a:gd name="connsiteY8" fmla="*/ 0 h 5416094"/>
              <a:gd name="connsiteX9" fmla="*/ 6349925 w 10515600"/>
              <a:gd name="connsiteY9" fmla="*/ 0 h 5416094"/>
              <a:gd name="connsiteX10" fmla="*/ 6758634 w 10515600"/>
              <a:gd name="connsiteY10" fmla="*/ 0 h 5416094"/>
              <a:gd name="connsiteX11" fmla="*/ 7428650 w 10515600"/>
              <a:gd name="connsiteY11" fmla="*/ 0 h 5416094"/>
              <a:gd name="connsiteX12" fmla="*/ 8098665 w 10515600"/>
              <a:gd name="connsiteY12" fmla="*/ 0 h 5416094"/>
              <a:gd name="connsiteX13" fmla="*/ 8681579 w 10515600"/>
              <a:gd name="connsiteY13" fmla="*/ 0 h 5416094"/>
              <a:gd name="connsiteX14" fmla="*/ 9612900 w 10515600"/>
              <a:gd name="connsiteY14" fmla="*/ 0 h 5416094"/>
              <a:gd name="connsiteX15" fmla="*/ 10515600 w 10515600"/>
              <a:gd name="connsiteY15" fmla="*/ 902700 h 5416094"/>
              <a:gd name="connsiteX16" fmla="*/ 10515600 w 10515600"/>
              <a:gd name="connsiteY16" fmla="*/ 1504482 h 5416094"/>
              <a:gd name="connsiteX17" fmla="*/ 10515600 w 10515600"/>
              <a:gd name="connsiteY17" fmla="*/ 2178479 h 5416094"/>
              <a:gd name="connsiteX18" fmla="*/ 10515600 w 10515600"/>
              <a:gd name="connsiteY18" fmla="*/ 2780261 h 5416094"/>
              <a:gd name="connsiteX19" fmla="*/ 10515600 w 10515600"/>
              <a:gd name="connsiteY19" fmla="*/ 3273722 h 5416094"/>
              <a:gd name="connsiteX20" fmla="*/ 10515600 w 10515600"/>
              <a:gd name="connsiteY20" fmla="*/ 3803291 h 5416094"/>
              <a:gd name="connsiteX21" fmla="*/ 10515600 w 10515600"/>
              <a:gd name="connsiteY21" fmla="*/ 4513394 h 5416094"/>
              <a:gd name="connsiteX22" fmla="*/ 9612900 w 10515600"/>
              <a:gd name="connsiteY22" fmla="*/ 5416094 h 5416094"/>
              <a:gd name="connsiteX23" fmla="*/ 9117089 w 10515600"/>
              <a:gd name="connsiteY23" fmla="*/ 5416094 h 5416094"/>
              <a:gd name="connsiteX24" fmla="*/ 8708379 w 10515600"/>
              <a:gd name="connsiteY24" fmla="*/ 5416094 h 5416094"/>
              <a:gd name="connsiteX25" fmla="*/ 8299670 w 10515600"/>
              <a:gd name="connsiteY25" fmla="*/ 5416094 h 5416094"/>
              <a:gd name="connsiteX26" fmla="*/ 7629654 w 10515600"/>
              <a:gd name="connsiteY26" fmla="*/ 5416094 h 5416094"/>
              <a:gd name="connsiteX27" fmla="*/ 7133843 w 10515600"/>
              <a:gd name="connsiteY27" fmla="*/ 5416094 h 5416094"/>
              <a:gd name="connsiteX28" fmla="*/ 6376726 w 10515600"/>
              <a:gd name="connsiteY28" fmla="*/ 5416094 h 5416094"/>
              <a:gd name="connsiteX29" fmla="*/ 5880914 w 10515600"/>
              <a:gd name="connsiteY29" fmla="*/ 5416094 h 5416094"/>
              <a:gd name="connsiteX30" fmla="*/ 5123797 w 10515600"/>
              <a:gd name="connsiteY30" fmla="*/ 5416094 h 5416094"/>
              <a:gd name="connsiteX31" fmla="*/ 4715088 w 10515600"/>
              <a:gd name="connsiteY31" fmla="*/ 5416094 h 5416094"/>
              <a:gd name="connsiteX32" fmla="*/ 3957970 w 10515600"/>
              <a:gd name="connsiteY32" fmla="*/ 5416094 h 5416094"/>
              <a:gd name="connsiteX33" fmla="*/ 3462159 w 10515600"/>
              <a:gd name="connsiteY33" fmla="*/ 5416094 h 5416094"/>
              <a:gd name="connsiteX34" fmla="*/ 3053449 w 10515600"/>
              <a:gd name="connsiteY34" fmla="*/ 5416094 h 5416094"/>
              <a:gd name="connsiteX35" fmla="*/ 2557638 w 10515600"/>
              <a:gd name="connsiteY35" fmla="*/ 5416094 h 5416094"/>
              <a:gd name="connsiteX36" fmla="*/ 1800521 w 10515600"/>
              <a:gd name="connsiteY36" fmla="*/ 5416094 h 5416094"/>
              <a:gd name="connsiteX37" fmla="*/ 902700 w 10515600"/>
              <a:gd name="connsiteY37" fmla="*/ 5416094 h 5416094"/>
              <a:gd name="connsiteX38" fmla="*/ 0 w 10515600"/>
              <a:gd name="connsiteY38" fmla="*/ 4513394 h 5416094"/>
              <a:gd name="connsiteX39" fmla="*/ 0 w 10515600"/>
              <a:gd name="connsiteY39" fmla="*/ 3911612 h 5416094"/>
              <a:gd name="connsiteX40" fmla="*/ 0 w 10515600"/>
              <a:gd name="connsiteY40" fmla="*/ 3309829 h 5416094"/>
              <a:gd name="connsiteX41" fmla="*/ 0 w 10515600"/>
              <a:gd name="connsiteY41" fmla="*/ 2780261 h 5416094"/>
              <a:gd name="connsiteX42" fmla="*/ 0 w 10515600"/>
              <a:gd name="connsiteY42" fmla="*/ 2106265 h 5416094"/>
              <a:gd name="connsiteX43" fmla="*/ 0 w 10515600"/>
              <a:gd name="connsiteY43" fmla="*/ 1504482 h 5416094"/>
              <a:gd name="connsiteX44" fmla="*/ 0 w 10515600"/>
              <a:gd name="connsiteY44" fmla="*/ 90270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0515600" h="5416094" extrusionOk="0">
                <a:moveTo>
                  <a:pt x="0" y="902700"/>
                </a:moveTo>
                <a:cubicBezTo>
                  <a:pt x="-57306" y="368805"/>
                  <a:pt x="305054" y="37193"/>
                  <a:pt x="902700" y="0"/>
                </a:cubicBezTo>
                <a:cubicBezTo>
                  <a:pt x="1280419" y="-35006"/>
                  <a:pt x="1407743" y="-35339"/>
                  <a:pt x="1746919" y="0"/>
                </a:cubicBezTo>
                <a:cubicBezTo>
                  <a:pt x="2086095" y="35339"/>
                  <a:pt x="2146539" y="-12333"/>
                  <a:pt x="2329833" y="0"/>
                </a:cubicBezTo>
                <a:cubicBezTo>
                  <a:pt x="2513127" y="12333"/>
                  <a:pt x="2706706" y="12952"/>
                  <a:pt x="2825644" y="0"/>
                </a:cubicBezTo>
                <a:cubicBezTo>
                  <a:pt x="2944582" y="-12952"/>
                  <a:pt x="3420817" y="-27100"/>
                  <a:pt x="3582762" y="0"/>
                </a:cubicBezTo>
                <a:cubicBezTo>
                  <a:pt x="3744707" y="27100"/>
                  <a:pt x="4023584" y="-9167"/>
                  <a:pt x="4165675" y="0"/>
                </a:cubicBezTo>
                <a:cubicBezTo>
                  <a:pt x="4307766" y="9167"/>
                  <a:pt x="4770188" y="27031"/>
                  <a:pt x="5009894" y="0"/>
                </a:cubicBezTo>
                <a:cubicBezTo>
                  <a:pt x="5249600" y="-27031"/>
                  <a:pt x="5349881" y="-194"/>
                  <a:pt x="5505706" y="0"/>
                </a:cubicBezTo>
                <a:cubicBezTo>
                  <a:pt x="5661531" y="194"/>
                  <a:pt x="6129254" y="-29363"/>
                  <a:pt x="6349925" y="0"/>
                </a:cubicBezTo>
                <a:cubicBezTo>
                  <a:pt x="6570596" y="29363"/>
                  <a:pt x="6581199" y="-14617"/>
                  <a:pt x="6758634" y="0"/>
                </a:cubicBezTo>
                <a:cubicBezTo>
                  <a:pt x="6936069" y="14617"/>
                  <a:pt x="7246491" y="25675"/>
                  <a:pt x="7428650" y="0"/>
                </a:cubicBezTo>
                <a:cubicBezTo>
                  <a:pt x="7610809" y="-25675"/>
                  <a:pt x="7825190" y="-17078"/>
                  <a:pt x="8098665" y="0"/>
                </a:cubicBezTo>
                <a:cubicBezTo>
                  <a:pt x="8372141" y="17078"/>
                  <a:pt x="8559625" y="-21568"/>
                  <a:pt x="8681579" y="0"/>
                </a:cubicBezTo>
                <a:cubicBezTo>
                  <a:pt x="8803533" y="21568"/>
                  <a:pt x="9307226" y="-46066"/>
                  <a:pt x="9612900" y="0"/>
                </a:cubicBezTo>
                <a:cubicBezTo>
                  <a:pt x="10119954" y="-10560"/>
                  <a:pt x="10418674" y="366684"/>
                  <a:pt x="10515600" y="902700"/>
                </a:cubicBezTo>
                <a:cubicBezTo>
                  <a:pt x="10494548" y="1140809"/>
                  <a:pt x="10524881" y="1252168"/>
                  <a:pt x="10515600" y="1504482"/>
                </a:cubicBezTo>
                <a:cubicBezTo>
                  <a:pt x="10506319" y="1756796"/>
                  <a:pt x="10494309" y="1995078"/>
                  <a:pt x="10515600" y="2178479"/>
                </a:cubicBezTo>
                <a:cubicBezTo>
                  <a:pt x="10536891" y="2361880"/>
                  <a:pt x="10522845" y="2487483"/>
                  <a:pt x="10515600" y="2780261"/>
                </a:cubicBezTo>
                <a:cubicBezTo>
                  <a:pt x="10508355" y="3073039"/>
                  <a:pt x="10533694" y="3138252"/>
                  <a:pt x="10515600" y="3273722"/>
                </a:cubicBezTo>
                <a:cubicBezTo>
                  <a:pt x="10497506" y="3409192"/>
                  <a:pt x="10514952" y="3569910"/>
                  <a:pt x="10515600" y="3803291"/>
                </a:cubicBezTo>
                <a:cubicBezTo>
                  <a:pt x="10516248" y="4036672"/>
                  <a:pt x="10499126" y="4317688"/>
                  <a:pt x="10515600" y="4513394"/>
                </a:cubicBezTo>
                <a:cubicBezTo>
                  <a:pt x="10585499" y="4997151"/>
                  <a:pt x="10115437" y="5453981"/>
                  <a:pt x="9612900" y="5416094"/>
                </a:cubicBezTo>
                <a:cubicBezTo>
                  <a:pt x="9473271" y="5418358"/>
                  <a:pt x="9316384" y="5423764"/>
                  <a:pt x="9117089" y="5416094"/>
                </a:cubicBezTo>
                <a:cubicBezTo>
                  <a:pt x="8917794" y="5408424"/>
                  <a:pt x="8902141" y="5433256"/>
                  <a:pt x="8708379" y="5416094"/>
                </a:cubicBezTo>
                <a:cubicBezTo>
                  <a:pt x="8514617" y="5398933"/>
                  <a:pt x="8454700" y="5422387"/>
                  <a:pt x="8299670" y="5416094"/>
                </a:cubicBezTo>
                <a:cubicBezTo>
                  <a:pt x="8144640" y="5409801"/>
                  <a:pt x="7907022" y="5398388"/>
                  <a:pt x="7629654" y="5416094"/>
                </a:cubicBezTo>
                <a:cubicBezTo>
                  <a:pt x="7352286" y="5433800"/>
                  <a:pt x="7244777" y="5409877"/>
                  <a:pt x="7133843" y="5416094"/>
                </a:cubicBezTo>
                <a:cubicBezTo>
                  <a:pt x="7022909" y="5422311"/>
                  <a:pt x="6748865" y="5379753"/>
                  <a:pt x="6376726" y="5416094"/>
                </a:cubicBezTo>
                <a:cubicBezTo>
                  <a:pt x="6004587" y="5452435"/>
                  <a:pt x="5991442" y="5438860"/>
                  <a:pt x="5880914" y="5416094"/>
                </a:cubicBezTo>
                <a:cubicBezTo>
                  <a:pt x="5770386" y="5393328"/>
                  <a:pt x="5294303" y="5440618"/>
                  <a:pt x="5123797" y="5416094"/>
                </a:cubicBezTo>
                <a:cubicBezTo>
                  <a:pt x="4953291" y="5391570"/>
                  <a:pt x="4828705" y="5430421"/>
                  <a:pt x="4715088" y="5416094"/>
                </a:cubicBezTo>
                <a:cubicBezTo>
                  <a:pt x="4601471" y="5401767"/>
                  <a:pt x="4227806" y="5381491"/>
                  <a:pt x="3957970" y="5416094"/>
                </a:cubicBezTo>
                <a:cubicBezTo>
                  <a:pt x="3688134" y="5450697"/>
                  <a:pt x="3670638" y="5425309"/>
                  <a:pt x="3462159" y="5416094"/>
                </a:cubicBezTo>
                <a:cubicBezTo>
                  <a:pt x="3253680" y="5406879"/>
                  <a:pt x="3167443" y="5432031"/>
                  <a:pt x="3053449" y="5416094"/>
                </a:cubicBezTo>
                <a:cubicBezTo>
                  <a:pt x="2939455" y="5400158"/>
                  <a:pt x="2701485" y="5433995"/>
                  <a:pt x="2557638" y="5416094"/>
                </a:cubicBezTo>
                <a:cubicBezTo>
                  <a:pt x="2413791" y="5398193"/>
                  <a:pt x="2168647" y="5424510"/>
                  <a:pt x="1800521" y="5416094"/>
                </a:cubicBezTo>
                <a:cubicBezTo>
                  <a:pt x="1432395" y="5407678"/>
                  <a:pt x="1261364" y="5454497"/>
                  <a:pt x="902700" y="5416094"/>
                </a:cubicBezTo>
                <a:cubicBezTo>
                  <a:pt x="519468" y="5419760"/>
                  <a:pt x="63003" y="5077223"/>
                  <a:pt x="0" y="4513394"/>
                </a:cubicBezTo>
                <a:cubicBezTo>
                  <a:pt x="-20265" y="4243495"/>
                  <a:pt x="27650" y="4053844"/>
                  <a:pt x="0" y="3911612"/>
                </a:cubicBezTo>
                <a:cubicBezTo>
                  <a:pt x="-27650" y="3769380"/>
                  <a:pt x="24988" y="3469350"/>
                  <a:pt x="0" y="3309829"/>
                </a:cubicBezTo>
                <a:cubicBezTo>
                  <a:pt x="-24988" y="3150308"/>
                  <a:pt x="-16973" y="2933511"/>
                  <a:pt x="0" y="2780261"/>
                </a:cubicBezTo>
                <a:cubicBezTo>
                  <a:pt x="16973" y="2627011"/>
                  <a:pt x="-11552" y="2315258"/>
                  <a:pt x="0" y="2106265"/>
                </a:cubicBezTo>
                <a:cubicBezTo>
                  <a:pt x="11552" y="1897272"/>
                  <a:pt x="-9167" y="1726905"/>
                  <a:pt x="0" y="1504482"/>
                </a:cubicBezTo>
                <a:cubicBezTo>
                  <a:pt x="9167" y="1282059"/>
                  <a:pt x="10972" y="1160784"/>
                  <a:pt x="0" y="902700"/>
                </a:cubicBezTo>
                <a:close/>
              </a:path>
            </a:pathLst>
          </a:custGeom>
          <a:noFill/>
          <a:ln w="60325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5A2FFA-5899-424A-919D-CA10D09FC7B7}"/>
              </a:ext>
            </a:extLst>
          </p:cNvPr>
          <p:cNvSpPr txBox="1"/>
          <p:nvPr/>
        </p:nvSpPr>
        <p:spPr>
          <a:xfrm>
            <a:off x="10657762" y="6657945"/>
            <a:ext cx="1531188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CC BY-NC-ND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/>
            <a:ahLst/>
            <a:cxnLst/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804227-7FD7-4C6C-B94D-B598E30C0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338" y="128601"/>
            <a:ext cx="4715219" cy="281459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200" b="1" dirty="0" err="1">
                <a:latin typeface="Calibri Light"/>
                <a:ea typeface="+mj-lt"/>
                <a:cs typeface="+mj-lt"/>
              </a:rPr>
              <a:t>Eratosten</a:t>
            </a:r>
            <a:r>
              <a:rPr lang="en-US" sz="3200" b="1" dirty="0">
                <a:latin typeface="Calibri Light"/>
                <a:ea typeface="+mj-lt"/>
                <a:cs typeface="+mj-lt"/>
              </a:rPr>
              <a:t> je </a:t>
            </a:r>
            <a:r>
              <a:rPr lang="en-US" sz="3200" b="1" dirty="0" err="1">
                <a:latin typeface="Calibri Light"/>
                <a:ea typeface="+mj-lt"/>
                <a:cs typeface="+mj-lt"/>
              </a:rPr>
              <a:t>rođen</a:t>
            </a:r>
            <a:r>
              <a:rPr lang="en-US" sz="3200" b="1" dirty="0">
                <a:latin typeface="Calibri Light"/>
                <a:ea typeface="+mj-lt"/>
                <a:cs typeface="+mj-lt"/>
              </a:rPr>
              <a:t> u </a:t>
            </a:r>
            <a:r>
              <a:rPr lang="en-US" sz="3200" b="1" dirty="0" err="1">
                <a:latin typeface="Calibri Light"/>
                <a:ea typeface="+mj-lt"/>
                <a:cs typeface="+mj-lt"/>
              </a:rPr>
              <a:t>Cireni</a:t>
            </a:r>
            <a:r>
              <a:rPr lang="en-US" sz="3200" b="1" dirty="0">
                <a:latin typeface="Calibri Light"/>
                <a:ea typeface="+mj-lt"/>
                <a:cs typeface="+mj-lt"/>
              </a:rPr>
              <a:t>(276. pr. Kr.), a </a:t>
            </a:r>
            <a:r>
              <a:rPr lang="en-US" sz="3200" b="1" dirty="0" err="1">
                <a:latin typeface="Calibri Light"/>
                <a:ea typeface="+mj-lt"/>
                <a:cs typeface="+mj-lt"/>
              </a:rPr>
              <a:t>umro</a:t>
            </a:r>
            <a:r>
              <a:rPr lang="en-US" sz="3200" b="1" dirty="0">
                <a:latin typeface="Calibri Light"/>
                <a:ea typeface="+mj-lt"/>
                <a:cs typeface="+mj-lt"/>
              </a:rPr>
              <a:t> je u </a:t>
            </a:r>
            <a:r>
              <a:rPr lang="en-US" sz="3200" b="1" dirty="0" err="1">
                <a:latin typeface="Calibri Light"/>
                <a:ea typeface="+mj-lt"/>
                <a:cs typeface="+mj-lt"/>
              </a:rPr>
              <a:t>Aleksandriji</a:t>
            </a:r>
            <a:r>
              <a:rPr lang="en-US" sz="3200" b="1" dirty="0">
                <a:latin typeface="Calibri Light"/>
                <a:ea typeface="+mj-lt"/>
                <a:cs typeface="+mj-lt"/>
              </a:rPr>
              <a:t> u Egiptu(194. pr. Kr.). On je bio </a:t>
            </a:r>
            <a:r>
              <a:rPr lang="en-US" sz="3200" b="1" dirty="0" err="1">
                <a:latin typeface="Calibri Light"/>
                <a:ea typeface="+mj-lt"/>
                <a:cs typeface="+mj-lt"/>
              </a:rPr>
              <a:t>starogrčki</a:t>
            </a:r>
            <a:r>
              <a:rPr lang="en-US" sz="3200" b="1" dirty="0">
                <a:latin typeface="Calibri Light"/>
                <a:ea typeface="+mj-lt"/>
                <a:cs typeface="+mj-lt"/>
              </a:rPr>
              <a:t> </a:t>
            </a:r>
            <a:r>
              <a:rPr lang="en-US" sz="3200" b="1" dirty="0" err="1">
                <a:latin typeface="Calibri Light"/>
                <a:ea typeface="+mj-lt"/>
                <a:cs typeface="+mj-lt"/>
              </a:rPr>
              <a:t>matematičar</a:t>
            </a:r>
            <a:r>
              <a:rPr lang="en-US" sz="3200" b="1" dirty="0">
                <a:latin typeface="Calibri Light"/>
                <a:ea typeface="+mj-lt"/>
                <a:cs typeface="+mj-lt"/>
              </a:rPr>
              <a:t>, </a:t>
            </a:r>
            <a:r>
              <a:rPr lang="en-US" sz="3200" b="1" dirty="0" err="1">
                <a:latin typeface="Calibri Light"/>
                <a:ea typeface="+mj-lt"/>
                <a:cs typeface="+mj-lt"/>
              </a:rPr>
              <a:t>geograf</a:t>
            </a:r>
            <a:r>
              <a:rPr lang="en-US" sz="3200" b="1" dirty="0">
                <a:latin typeface="Calibri Light"/>
                <a:ea typeface="+mj-lt"/>
                <a:cs typeface="+mj-lt"/>
              </a:rPr>
              <a:t> </a:t>
            </a:r>
            <a:r>
              <a:rPr lang="en-US" sz="3200" b="1" dirty="0" err="1">
                <a:latin typeface="Calibri Light"/>
                <a:ea typeface="+mj-lt"/>
                <a:cs typeface="+mj-lt"/>
              </a:rPr>
              <a:t>putopisac</a:t>
            </a:r>
            <a:r>
              <a:rPr lang="en-US" sz="3200" b="1" dirty="0">
                <a:latin typeface="Calibri Light"/>
                <a:ea typeface="+mj-lt"/>
                <a:cs typeface="+mj-lt"/>
              </a:rPr>
              <a:t> </a:t>
            </a:r>
            <a:r>
              <a:rPr lang="en-US" sz="3200" b="1" dirty="0" err="1">
                <a:latin typeface="Calibri Light"/>
                <a:ea typeface="+mj-lt"/>
                <a:cs typeface="+mj-lt"/>
              </a:rPr>
              <a:t>i</a:t>
            </a:r>
            <a:r>
              <a:rPr lang="en-US" sz="3200" b="1" dirty="0">
                <a:latin typeface="Calibri Light"/>
                <a:ea typeface="+mj-lt"/>
                <a:cs typeface="+mj-lt"/>
              </a:rPr>
              <a:t> </a:t>
            </a:r>
            <a:r>
              <a:rPr lang="en-US" sz="3200" b="1" dirty="0" err="1">
                <a:latin typeface="Calibri Light"/>
                <a:ea typeface="+mj-lt"/>
                <a:cs typeface="+mj-lt"/>
              </a:rPr>
              <a:t>astronom</a:t>
            </a:r>
            <a:r>
              <a:rPr lang="en-US" sz="3200" b="1" dirty="0">
                <a:latin typeface="Calibri Light"/>
                <a:ea typeface="+mj-lt"/>
                <a:cs typeface="+mj-lt"/>
              </a:rPr>
              <a:t>.</a:t>
            </a:r>
            <a:endParaRPr lang="en-US" sz="3200" b="1" dirty="0">
              <a:latin typeface="Calibri Light"/>
              <a:cs typeface="Calibri Ligh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931DD3-382E-4C60-B2BE-2B855174E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47" y="3926200"/>
            <a:ext cx="5539848" cy="2794054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b="1" dirty="0" err="1">
                <a:solidFill>
                  <a:schemeClr val="tx1"/>
                </a:solidFill>
                <a:latin typeface="Calibri Light"/>
                <a:cs typeface="Calibri Light"/>
              </a:rPr>
              <a:t>Obrazovanje</a:t>
            </a:r>
            <a:r>
              <a:rPr lang="en-US" b="1" dirty="0">
                <a:solidFill>
                  <a:schemeClr val="tx1"/>
                </a:solidFill>
                <a:latin typeface="Calibri Light"/>
                <a:cs typeface="Calibri Light"/>
              </a:rPr>
              <a:t>:</a:t>
            </a:r>
          </a:p>
          <a:p>
            <a:r>
              <a:rPr lang="en-US" dirty="0" err="1">
                <a:solidFill>
                  <a:schemeClr val="accent4"/>
                </a:solidFill>
                <a:latin typeface="Calibri Light"/>
                <a:cs typeface="Calibri Light"/>
              </a:rPr>
              <a:t>Studirao</a:t>
            </a:r>
            <a:r>
              <a:rPr lang="en-US" dirty="0">
                <a:solidFill>
                  <a:schemeClr val="accent4"/>
                </a:solidFill>
                <a:latin typeface="Calibri Light"/>
                <a:cs typeface="Calibri Light"/>
              </a:rPr>
              <a:t> je u </a:t>
            </a:r>
            <a:r>
              <a:rPr lang="en-US" dirty="0" err="1">
                <a:solidFill>
                  <a:schemeClr val="accent4"/>
                </a:solidFill>
                <a:latin typeface="Calibri Light"/>
                <a:cs typeface="Calibri Light"/>
              </a:rPr>
              <a:t>Ateni</a:t>
            </a:r>
            <a:r>
              <a:rPr lang="en-US" dirty="0">
                <a:solidFill>
                  <a:schemeClr val="accent4"/>
                </a:solidFill>
                <a:latin typeface="Calibri Light"/>
                <a:cs typeface="Calibri Light"/>
              </a:rPr>
              <a:t> </a:t>
            </a:r>
            <a:r>
              <a:rPr lang="en-US" dirty="0" err="1">
                <a:solidFill>
                  <a:schemeClr val="accent4"/>
                </a:solidFill>
                <a:latin typeface="Calibri Light"/>
                <a:cs typeface="Calibri Light"/>
              </a:rPr>
              <a:t>i</a:t>
            </a:r>
            <a:r>
              <a:rPr lang="en-US" dirty="0">
                <a:solidFill>
                  <a:schemeClr val="accent4"/>
                </a:solidFill>
                <a:latin typeface="Calibri Light"/>
                <a:cs typeface="Calibri Light"/>
              </a:rPr>
              <a:t> </a:t>
            </a:r>
            <a:r>
              <a:rPr lang="en-US" dirty="0" err="1">
                <a:solidFill>
                  <a:schemeClr val="accent4"/>
                </a:solidFill>
                <a:latin typeface="Calibri Light"/>
                <a:cs typeface="Calibri Light"/>
              </a:rPr>
              <a:t>Aleksandriji</a:t>
            </a:r>
            <a:r>
              <a:rPr lang="en-US" dirty="0">
                <a:solidFill>
                  <a:schemeClr val="accent4"/>
                </a:solidFill>
                <a:latin typeface="Calibri Light"/>
                <a:cs typeface="Calibri Light"/>
              </a:rPr>
              <a:t>.</a:t>
            </a:r>
          </a:p>
          <a:p>
            <a:r>
              <a:rPr lang="en-US" err="1">
                <a:solidFill>
                  <a:schemeClr val="accent4"/>
                </a:solidFill>
                <a:latin typeface="Calibri Light"/>
                <a:cs typeface="Calibri Light"/>
              </a:rPr>
              <a:t>Napisao</a:t>
            </a:r>
            <a:r>
              <a:rPr lang="en-US" dirty="0">
                <a:solidFill>
                  <a:schemeClr val="accent4"/>
                </a:solidFill>
                <a:latin typeface="Calibri Light"/>
                <a:cs typeface="Calibri Light"/>
              </a:rPr>
              <a:t> je </a:t>
            </a:r>
            <a:r>
              <a:rPr lang="en-US" err="1">
                <a:solidFill>
                  <a:schemeClr val="accent4"/>
                </a:solidFill>
                <a:latin typeface="Calibri Light"/>
                <a:cs typeface="Calibri Light"/>
              </a:rPr>
              <a:t>mnogobrojne</a:t>
            </a:r>
            <a:r>
              <a:rPr lang="en-US" dirty="0">
                <a:solidFill>
                  <a:schemeClr val="accent4"/>
                </a:solidFill>
                <a:latin typeface="Calibri Light"/>
                <a:cs typeface="Calibri Light"/>
              </a:rPr>
              <a:t> </a:t>
            </a:r>
            <a:r>
              <a:rPr lang="en-US" err="1">
                <a:solidFill>
                  <a:schemeClr val="accent4"/>
                </a:solidFill>
                <a:latin typeface="Calibri Light"/>
                <a:cs typeface="Calibri Light"/>
              </a:rPr>
              <a:t>radove</a:t>
            </a:r>
            <a:r>
              <a:rPr lang="en-US" dirty="0">
                <a:solidFill>
                  <a:schemeClr val="accent4"/>
                </a:solidFill>
                <a:latin typeface="Calibri Light"/>
                <a:cs typeface="Calibri Light"/>
              </a:rPr>
              <a:t> </a:t>
            </a:r>
            <a:r>
              <a:rPr lang="en-US" err="1">
                <a:solidFill>
                  <a:schemeClr val="accent4"/>
                </a:solidFill>
                <a:latin typeface="Calibri Light"/>
                <a:cs typeface="Calibri Light"/>
              </a:rPr>
              <a:t>iz</a:t>
            </a:r>
            <a:r>
              <a:rPr lang="en-US" dirty="0">
                <a:solidFill>
                  <a:schemeClr val="accent4"/>
                </a:solidFill>
                <a:latin typeface="Calibri Light"/>
                <a:cs typeface="Calibri Light"/>
              </a:rPr>
              <a:t> </a:t>
            </a:r>
            <a:r>
              <a:rPr lang="en-US" err="1">
                <a:solidFill>
                  <a:schemeClr val="accent4"/>
                </a:solidFill>
                <a:latin typeface="Calibri Light"/>
                <a:cs typeface="Calibri Light"/>
              </a:rPr>
              <a:t>zemljopisa</a:t>
            </a:r>
            <a:r>
              <a:rPr lang="en-US" dirty="0">
                <a:solidFill>
                  <a:schemeClr val="accent4"/>
                </a:solidFill>
                <a:latin typeface="Calibri Light"/>
                <a:cs typeface="Calibri Light"/>
              </a:rPr>
              <a:t>, </a:t>
            </a:r>
            <a:r>
              <a:rPr lang="en-US" err="1">
                <a:solidFill>
                  <a:schemeClr val="accent4"/>
                </a:solidFill>
                <a:latin typeface="Calibri Light"/>
                <a:cs typeface="Calibri Light"/>
              </a:rPr>
              <a:t>astronomije</a:t>
            </a:r>
            <a:r>
              <a:rPr lang="en-US" dirty="0">
                <a:solidFill>
                  <a:schemeClr val="accent4"/>
                </a:solidFill>
                <a:latin typeface="Calibri Light"/>
                <a:cs typeface="Calibri Light"/>
              </a:rPr>
              <a:t>, </a:t>
            </a:r>
            <a:r>
              <a:rPr lang="en-US" err="1">
                <a:solidFill>
                  <a:schemeClr val="accent4"/>
                </a:solidFill>
                <a:latin typeface="Calibri Light"/>
                <a:cs typeface="Calibri Light"/>
              </a:rPr>
              <a:t>matematike</a:t>
            </a:r>
            <a:r>
              <a:rPr lang="en-US" dirty="0">
                <a:solidFill>
                  <a:schemeClr val="accent4"/>
                </a:solidFill>
                <a:latin typeface="Calibri Light"/>
                <a:cs typeface="Calibri Light"/>
              </a:rPr>
              <a:t>, </a:t>
            </a:r>
            <a:r>
              <a:rPr lang="en-US" err="1">
                <a:solidFill>
                  <a:schemeClr val="accent4"/>
                </a:solidFill>
                <a:latin typeface="Calibri Light"/>
                <a:cs typeface="Calibri Light"/>
              </a:rPr>
              <a:t>filozofije</a:t>
            </a:r>
            <a:r>
              <a:rPr lang="en-US" dirty="0">
                <a:solidFill>
                  <a:schemeClr val="accent4"/>
                </a:solidFill>
                <a:latin typeface="Calibri Light"/>
                <a:cs typeface="Calibri Light"/>
              </a:rPr>
              <a:t>, </a:t>
            </a:r>
            <a:r>
              <a:rPr lang="en-US" err="1">
                <a:solidFill>
                  <a:schemeClr val="accent4"/>
                </a:solidFill>
                <a:latin typeface="Calibri Light"/>
                <a:cs typeface="Calibri Light"/>
              </a:rPr>
              <a:t>knjževnosti</a:t>
            </a:r>
            <a:r>
              <a:rPr lang="en-US" dirty="0">
                <a:solidFill>
                  <a:schemeClr val="accent4"/>
                </a:solidFill>
                <a:latin typeface="Calibri Light"/>
                <a:cs typeface="Calibri Light"/>
              </a:rPr>
              <a:t> </a:t>
            </a:r>
            <a:r>
              <a:rPr lang="en-US" err="1">
                <a:solidFill>
                  <a:schemeClr val="accent4"/>
                </a:solidFill>
                <a:latin typeface="Calibri Light"/>
                <a:cs typeface="Calibri Light"/>
              </a:rPr>
              <a:t>i</a:t>
            </a:r>
            <a:r>
              <a:rPr lang="en-US" dirty="0">
                <a:solidFill>
                  <a:schemeClr val="accent4"/>
                </a:solidFill>
                <a:latin typeface="Calibri Light"/>
                <a:cs typeface="Calibri Light"/>
              </a:rPr>
              <a:t> </a:t>
            </a:r>
            <a:r>
              <a:rPr lang="en-US" err="1">
                <a:solidFill>
                  <a:schemeClr val="accent4"/>
                </a:solidFill>
                <a:latin typeface="Calibri Light"/>
                <a:cs typeface="Calibri Light"/>
              </a:rPr>
              <a:t>etike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  <a:latin typeface="Calibri Light"/>
                <a:cs typeface="Calibri Light"/>
              </a:rPr>
              <a:t>.</a:t>
            </a:r>
            <a:r>
              <a:rPr lang="en-US" dirty="0">
                <a:solidFill>
                  <a:schemeClr val="tx1"/>
                </a:solidFill>
                <a:latin typeface="Calibri Light"/>
                <a:cs typeface="Calibri Light"/>
              </a:rPr>
              <a:t> </a:t>
            </a:r>
            <a:r>
              <a:rPr lang="en-US" b="1" err="1">
                <a:solidFill>
                  <a:schemeClr val="tx1"/>
                </a:solidFill>
                <a:latin typeface="Calibri Light"/>
                <a:cs typeface="Calibri Light"/>
              </a:rPr>
              <a:t>Smatra</a:t>
            </a:r>
            <a:r>
              <a:rPr lang="en-US" b="1" dirty="0">
                <a:solidFill>
                  <a:schemeClr val="tx1"/>
                </a:solidFill>
                <a:latin typeface="Calibri Light"/>
                <a:cs typeface="Calibri Light"/>
              </a:rPr>
              <a:t> se </a:t>
            </a:r>
            <a:r>
              <a:rPr lang="en-US" b="1" err="1">
                <a:solidFill>
                  <a:schemeClr val="tx1"/>
                </a:solidFill>
                <a:latin typeface="Calibri Light"/>
                <a:cs typeface="Calibri Light"/>
              </a:rPr>
              <a:t>ocem</a:t>
            </a:r>
            <a:r>
              <a:rPr lang="en-US" b="1" dirty="0">
                <a:solidFill>
                  <a:schemeClr val="tx1"/>
                </a:solidFill>
                <a:latin typeface="Calibri Light"/>
                <a:cs typeface="Calibri Light"/>
              </a:rPr>
              <a:t> </a:t>
            </a:r>
            <a:r>
              <a:rPr lang="en-US" b="1" err="1">
                <a:solidFill>
                  <a:schemeClr val="tx1"/>
                </a:solidFill>
                <a:latin typeface="Calibri Light"/>
                <a:cs typeface="Calibri Light"/>
              </a:rPr>
              <a:t>zemljopisa</a:t>
            </a:r>
            <a:r>
              <a:rPr lang="en-US" b="1" dirty="0">
                <a:solidFill>
                  <a:schemeClr val="tx1"/>
                </a:solidFill>
                <a:latin typeface="Calibri Light"/>
                <a:cs typeface="Calibri Light"/>
              </a:rPr>
              <a:t>.</a:t>
            </a:r>
          </a:p>
          <a:p>
            <a:endParaRPr lang="en-US" dirty="0">
              <a:solidFill>
                <a:schemeClr val="tx1"/>
              </a:solidFill>
              <a:latin typeface="Calibri Light"/>
              <a:cs typeface="Calibri Light"/>
            </a:endParaRPr>
          </a:p>
          <a:p>
            <a:endParaRPr lang="en-US" b="1" dirty="0">
              <a:solidFill>
                <a:schemeClr val="tx1"/>
              </a:solidFill>
              <a:latin typeface="Calibri Light"/>
              <a:cs typeface="Calibri Light"/>
            </a:endParaRPr>
          </a:p>
          <a:p>
            <a:endParaRPr lang="en-US" dirty="0">
              <a:solidFill>
                <a:schemeClr val="tx1"/>
              </a:solidFill>
              <a:latin typeface="Calibri Light"/>
              <a:cs typeface="Calibri Light"/>
            </a:endParaRP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27432"/>
          </a:xfrm>
          <a:custGeom>
            <a:avLst/>
            <a:gdLst>
              <a:gd name="connsiteX0" fmla="*/ 0 w 3474720"/>
              <a:gd name="connsiteY0" fmla="*/ 0 h 27432"/>
              <a:gd name="connsiteX1" fmla="*/ 660197 w 3474720"/>
              <a:gd name="connsiteY1" fmla="*/ 0 h 27432"/>
              <a:gd name="connsiteX2" fmla="*/ 1355141 w 3474720"/>
              <a:gd name="connsiteY2" fmla="*/ 0 h 27432"/>
              <a:gd name="connsiteX3" fmla="*/ 2084832 w 3474720"/>
              <a:gd name="connsiteY3" fmla="*/ 0 h 27432"/>
              <a:gd name="connsiteX4" fmla="*/ 2814523 w 3474720"/>
              <a:gd name="connsiteY4" fmla="*/ 0 h 27432"/>
              <a:gd name="connsiteX5" fmla="*/ 3474720 w 3474720"/>
              <a:gd name="connsiteY5" fmla="*/ 0 h 27432"/>
              <a:gd name="connsiteX6" fmla="*/ 3474720 w 3474720"/>
              <a:gd name="connsiteY6" fmla="*/ 27432 h 27432"/>
              <a:gd name="connsiteX7" fmla="*/ 2710282 w 3474720"/>
              <a:gd name="connsiteY7" fmla="*/ 27432 h 27432"/>
              <a:gd name="connsiteX8" fmla="*/ 1945843 w 3474720"/>
              <a:gd name="connsiteY8" fmla="*/ 27432 h 27432"/>
              <a:gd name="connsiteX9" fmla="*/ 1250899 w 3474720"/>
              <a:gd name="connsiteY9" fmla="*/ 27432 h 27432"/>
              <a:gd name="connsiteX10" fmla="*/ 0 w 3474720"/>
              <a:gd name="connsiteY10" fmla="*/ 27432 h 27432"/>
              <a:gd name="connsiteX11" fmla="*/ 0 w 3474720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4720" h="27432" fill="none" extrusionOk="0">
                <a:moveTo>
                  <a:pt x="0" y="0"/>
                </a:moveTo>
                <a:cubicBezTo>
                  <a:pt x="307185" y="-8713"/>
                  <a:pt x="392307" y="-13121"/>
                  <a:pt x="660197" y="0"/>
                </a:cubicBezTo>
                <a:cubicBezTo>
                  <a:pt x="928087" y="13121"/>
                  <a:pt x="1167029" y="-2668"/>
                  <a:pt x="1355141" y="0"/>
                </a:cubicBezTo>
                <a:cubicBezTo>
                  <a:pt x="1543253" y="2668"/>
                  <a:pt x="1739408" y="-6709"/>
                  <a:pt x="2084832" y="0"/>
                </a:cubicBezTo>
                <a:cubicBezTo>
                  <a:pt x="2430256" y="6709"/>
                  <a:pt x="2538889" y="29706"/>
                  <a:pt x="2814523" y="0"/>
                </a:cubicBezTo>
                <a:cubicBezTo>
                  <a:pt x="3090157" y="-29706"/>
                  <a:pt x="3152920" y="-15446"/>
                  <a:pt x="3474720" y="0"/>
                </a:cubicBezTo>
                <a:cubicBezTo>
                  <a:pt x="3473554" y="7395"/>
                  <a:pt x="3474765" y="21864"/>
                  <a:pt x="3474720" y="27432"/>
                </a:cubicBezTo>
                <a:cubicBezTo>
                  <a:pt x="3275380" y="12730"/>
                  <a:pt x="2958934" y="10130"/>
                  <a:pt x="2710282" y="27432"/>
                </a:cubicBezTo>
                <a:cubicBezTo>
                  <a:pt x="2461630" y="44734"/>
                  <a:pt x="2131168" y="43757"/>
                  <a:pt x="1945843" y="27432"/>
                </a:cubicBezTo>
                <a:cubicBezTo>
                  <a:pt x="1760518" y="11107"/>
                  <a:pt x="1444829" y="-3738"/>
                  <a:pt x="1250899" y="27432"/>
                </a:cubicBezTo>
                <a:cubicBezTo>
                  <a:pt x="1056969" y="58602"/>
                  <a:pt x="444992" y="52761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474720" h="27432" stroke="0" extrusionOk="0">
                <a:moveTo>
                  <a:pt x="0" y="0"/>
                </a:moveTo>
                <a:cubicBezTo>
                  <a:pt x="300114" y="-5103"/>
                  <a:pt x="525093" y="-25284"/>
                  <a:pt x="660197" y="0"/>
                </a:cubicBezTo>
                <a:cubicBezTo>
                  <a:pt x="795301" y="25284"/>
                  <a:pt x="1023172" y="17955"/>
                  <a:pt x="1250899" y="0"/>
                </a:cubicBezTo>
                <a:cubicBezTo>
                  <a:pt x="1478626" y="-17955"/>
                  <a:pt x="1782079" y="-27844"/>
                  <a:pt x="2015338" y="0"/>
                </a:cubicBezTo>
                <a:cubicBezTo>
                  <a:pt x="2248597" y="27844"/>
                  <a:pt x="2491007" y="27648"/>
                  <a:pt x="2675534" y="0"/>
                </a:cubicBezTo>
                <a:cubicBezTo>
                  <a:pt x="2860061" y="-27648"/>
                  <a:pt x="3088679" y="-3661"/>
                  <a:pt x="3474720" y="0"/>
                </a:cubicBezTo>
                <a:cubicBezTo>
                  <a:pt x="3474913" y="12649"/>
                  <a:pt x="3473732" y="17989"/>
                  <a:pt x="3474720" y="27432"/>
                </a:cubicBezTo>
                <a:cubicBezTo>
                  <a:pt x="3317198" y="15714"/>
                  <a:pt x="2959205" y="52182"/>
                  <a:pt x="2779776" y="27432"/>
                </a:cubicBezTo>
                <a:cubicBezTo>
                  <a:pt x="2600347" y="2682"/>
                  <a:pt x="2382660" y="-684"/>
                  <a:pt x="2015338" y="27432"/>
                </a:cubicBezTo>
                <a:cubicBezTo>
                  <a:pt x="1648016" y="55548"/>
                  <a:pt x="1641073" y="39646"/>
                  <a:pt x="1424635" y="27432"/>
                </a:cubicBezTo>
                <a:cubicBezTo>
                  <a:pt x="1208197" y="15218"/>
                  <a:pt x="1021559" y="15893"/>
                  <a:pt x="729691" y="27432"/>
                </a:cubicBezTo>
                <a:cubicBezTo>
                  <a:pt x="437823" y="38971"/>
                  <a:pt x="153856" y="-2647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CB79146-CDA6-44C4-90A7-470A24B30E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02"/>
          <a:stretch/>
        </p:blipFill>
        <p:spPr>
          <a:xfrm>
            <a:off x="6522550" y="720256"/>
            <a:ext cx="4540584" cy="4509361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257694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9856E8-46BD-4249-B286-1BDC6F682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600" err="1">
                <a:latin typeface="Calibri Light"/>
                <a:cs typeface="Calibri Light"/>
              </a:rPr>
              <a:t>Eratostenovo</a:t>
            </a:r>
            <a:r>
              <a:rPr lang="en-US" sz="4600">
                <a:latin typeface="Calibri Light"/>
                <a:cs typeface="Calibri Light"/>
              </a:rPr>
              <a:t> </a:t>
            </a:r>
            <a:r>
              <a:rPr lang="en-US" sz="4600" err="1">
                <a:latin typeface="Calibri Light"/>
                <a:cs typeface="Calibri Light"/>
              </a:rPr>
              <a:t>sito</a:t>
            </a:r>
            <a:endParaRPr lang="en-US" sz="4600" err="1"/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9084" y="2532888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25450 w 3291840"/>
              <a:gd name="connsiteY1" fmla="*/ 0 h 18288"/>
              <a:gd name="connsiteX2" fmla="*/ 1283818 w 3291840"/>
              <a:gd name="connsiteY2" fmla="*/ 0 h 18288"/>
              <a:gd name="connsiteX3" fmla="*/ 1975104 w 3291840"/>
              <a:gd name="connsiteY3" fmla="*/ 0 h 18288"/>
              <a:gd name="connsiteX4" fmla="*/ 2666390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567635 w 3291840"/>
              <a:gd name="connsiteY7" fmla="*/ 18288 h 18288"/>
              <a:gd name="connsiteX8" fmla="*/ 1843430 w 3291840"/>
              <a:gd name="connsiteY8" fmla="*/ 18288 h 18288"/>
              <a:gd name="connsiteX9" fmla="*/ 1185062 w 3291840"/>
              <a:gd name="connsiteY9" fmla="*/ 18288 h 18288"/>
              <a:gd name="connsiteX10" fmla="*/ 0 w 3291840"/>
              <a:gd name="connsiteY10" fmla="*/ 18288 h 18288"/>
              <a:gd name="connsiteX11" fmla="*/ 0 w 3291840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613" y="5552"/>
                  <a:pt x="489242" y="1770"/>
                  <a:pt x="625450" y="0"/>
                </a:cubicBezTo>
                <a:cubicBezTo>
                  <a:pt x="761658" y="-1770"/>
                  <a:pt x="1015131" y="32079"/>
                  <a:pt x="1283818" y="0"/>
                </a:cubicBezTo>
                <a:cubicBezTo>
                  <a:pt x="1552505" y="-32079"/>
                  <a:pt x="1752773" y="10771"/>
                  <a:pt x="1975104" y="0"/>
                </a:cubicBezTo>
                <a:cubicBezTo>
                  <a:pt x="2197435" y="-10771"/>
                  <a:pt x="2433070" y="21341"/>
                  <a:pt x="2666390" y="0"/>
                </a:cubicBezTo>
                <a:cubicBezTo>
                  <a:pt x="2899710" y="-21341"/>
                  <a:pt x="3028437" y="16612"/>
                  <a:pt x="3291840" y="0"/>
                </a:cubicBezTo>
                <a:cubicBezTo>
                  <a:pt x="3291131" y="8157"/>
                  <a:pt x="3291427" y="12125"/>
                  <a:pt x="3291840" y="18288"/>
                </a:cubicBezTo>
                <a:cubicBezTo>
                  <a:pt x="3043276" y="37868"/>
                  <a:pt x="2921041" y="-12908"/>
                  <a:pt x="2567635" y="18288"/>
                </a:cubicBezTo>
                <a:cubicBezTo>
                  <a:pt x="2214230" y="49484"/>
                  <a:pt x="2189623" y="-13019"/>
                  <a:pt x="1843430" y="18288"/>
                </a:cubicBezTo>
                <a:cubicBezTo>
                  <a:pt x="1497237" y="49595"/>
                  <a:pt x="1492584" y="29180"/>
                  <a:pt x="1185062" y="18288"/>
                </a:cubicBezTo>
                <a:cubicBezTo>
                  <a:pt x="877540" y="7396"/>
                  <a:pt x="313238" y="464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281971" y="23935"/>
                  <a:pt x="485873" y="-14021"/>
                  <a:pt x="625450" y="0"/>
                </a:cubicBezTo>
                <a:cubicBezTo>
                  <a:pt x="765027" y="14021"/>
                  <a:pt x="1048900" y="27914"/>
                  <a:pt x="1185062" y="0"/>
                </a:cubicBezTo>
                <a:cubicBezTo>
                  <a:pt x="1321224" y="-27914"/>
                  <a:pt x="1648252" y="-3988"/>
                  <a:pt x="1909267" y="0"/>
                </a:cubicBezTo>
                <a:cubicBezTo>
                  <a:pt x="2170282" y="3988"/>
                  <a:pt x="2301957" y="25891"/>
                  <a:pt x="2534717" y="0"/>
                </a:cubicBezTo>
                <a:cubicBezTo>
                  <a:pt x="2767477" y="-25891"/>
                  <a:pt x="3078800" y="21500"/>
                  <a:pt x="3291840" y="0"/>
                </a:cubicBezTo>
                <a:cubicBezTo>
                  <a:pt x="3291576" y="4493"/>
                  <a:pt x="3292224" y="9472"/>
                  <a:pt x="3291840" y="18288"/>
                </a:cubicBezTo>
                <a:cubicBezTo>
                  <a:pt x="3120474" y="15714"/>
                  <a:pt x="2816568" y="4633"/>
                  <a:pt x="2633472" y="18288"/>
                </a:cubicBezTo>
                <a:cubicBezTo>
                  <a:pt x="2450376" y="31943"/>
                  <a:pt x="2160769" y="37350"/>
                  <a:pt x="1909267" y="18288"/>
                </a:cubicBezTo>
                <a:cubicBezTo>
                  <a:pt x="1657765" y="-774"/>
                  <a:pt x="1623992" y="9648"/>
                  <a:pt x="1349654" y="18288"/>
                </a:cubicBezTo>
                <a:cubicBezTo>
                  <a:pt x="1075316" y="26928"/>
                  <a:pt x="833426" y="34181"/>
                  <a:pt x="691286" y="18288"/>
                </a:cubicBezTo>
                <a:cubicBezTo>
                  <a:pt x="549146" y="2395"/>
                  <a:pt x="342011" y="24201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C88644F-B15E-ED14-D0B2-20CF7DDCA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69838"/>
            <a:ext cx="4117931" cy="24503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err="1">
                <a:solidFill>
                  <a:schemeClr val="accent4"/>
                </a:solidFill>
                <a:latin typeface="Calibri Light"/>
                <a:cs typeface="Calibri Light"/>
              </a:rPr>
              <a:t>Eratostenovo</a:t>
            </a:r>
            <a:r>
              <a:rPr lang="en-US" dirty="0">
                <a:solidFill>
                  <a:schemeClr val="accent4"/>
                </a:solidFill>
                <a:latin typeface="Calibri Light"/>
                <a:cs typeface="Calibri Light"/>
              </a:rPr>
              <a:t> </a:t>
            </a:r>
            <a:r>
              <a:rPr lang="en-US" err="1">
                <a:solidFill>
                  <a:schemeClr val="accent4"/>
                </a:solidFill>
                <a:latin typeface="Calibri Light"/>
                <a:cs typeface="Calibri Light"/>
              </a:rPr>
              <a:t>sito</a:t>
            </a:r>
            <a:r>
              <a:rPr lang="en-US" dirty="0">
                <a:solidFill>
                  <a:schemeClr val="accent4"/>
                </a:solidFill>
                <a:latin typeface="Calibri Light"/>
                <a:cs typeface="Calibri Light"/>
              </a:rPr>
              <a:t> je </a:t>
            </a:r>
            <a:r>
              <a:rPr lang="en-US" err="1">
                <a:solidFill>
                  <a:schemeClr val="accent4"/>
                </a:solidFill>
                <a:latin typeface="Calibri Light"/>
                <a:cs typeface="Calibri Light"/>
              </a:rPr>
              <a:t>jednstavan</a:t>
            </a:r>
            <a:r>
              <a:rPr lang="en-US" dirty="0">
                <a:solidFill>
                  <a:schemeClr val="accent4"/>
                </a:solidFill>
                <a:latin typeface="Calibri Light"/>
                <a:cs typeface="Calibri Light"/>
              </a:rPr>
              <a:t> </a:t>
            </a:r>
            <a:r>
              <a:rPr lang="en-US" err="1">
                <a:solidFill>
                  <a:schemeClr val="accent4"/>
                </a:solidFill>
                <a:latin typeface="Calibri Light"/>
                <a:cs typeface="Calibri Light"/>
              </a:rPr>
              <a:t>algoritam</a:t>
            </a:r>
            <a:r>
              <a:rPr lang="en-US" dirty="0">
                <a:solidFill>
                  <a:schemeClr val="accent4"/>
                </a:solidFill>
                <a:latin typeface="Calibri Light"/>
                <a:cs typeface="Calibri Light"/>
              </a:rPr>
              <a:t> za </a:t>
            </a:r>
            <a:r>
              <a:rPr lang="en-US" err="1">
                <a:solidFill>
                  <a:schemeClr val="accent4"/>
                </a:solidFill>
                <a:latin typeface="Calibri Light"/>
                <a:cs typeface="Calibri Light"/>
              </a:rPr>
              <a:t>dobivanje</a:t>
            </a:r>
            <a:r>
              <a:rPr lang="en-US" dirty="0">
                <a:solidFill>
                  <a:schemeClr val="accent4"/>
                </a:solidFill>
                <a:latin typeface="Calibri Light"/>
                <a:cs typeface="Calibri Light"/>
              </a:rPr>
              <a:t> </a:t>
            </a:r>
            <a:r>
              <a:rPr lang="en-US" err="1">
                <a:solidFill>
                  <a:schemeClr val="accent4"/>
                </a:solidFill>
                <a:latin typeface="Calibri Light"/>
                <a:cs typeface="Calibri Light"/>
              </a:rPr>
              <a:t>svih</a:t>
            </a:r>
            <a:r>
              <a:rPr lang="en-US" dirty="0">
                <a:solidFill>
                  <a:schemeClr val="accent4"/>
                </a:solidFill>
                <a:latin typeface="Calibri Light"/>
                <a:cs typeface="Calibri Light"/>
              </a:rPr>
              <a:t> </a:t>
            </a:r>
            <a:r>
              <a:rPr lang="en-US" err="1">
                <a:solidFill>
                  <a:schemeClr val="accent4"/>
                </a:solidFill>
                <a:latin typeface="Calibri Light"/>
                <a:cs typeface="Calibri Light"/>
              </a:rPr>
              <a:t>prostih</a:t>
            </a:r>
            <a:r>
              <a:rPr lang="en-US" dirty="0">
                <a:solidFill>
                  <a:schemeClr val="accent4"/>
                </a:solidFill>
                <a:latin typeface="Calibri Light"/>
                <a:cs typeface="Calibri Light"/>
              </a:rPr>
              <a:t> </a:t>
            </a:r>
            <a:r>
              <a:rPr lang="en-US" err="1">
                <a:solidFill>
                  <a:schemeClr val="accent4"/>
                </a:solidFill>
                <a:latin typeface="Calibri Light"/>
                <a:cs typeface="Calibri Light"/>
              </a:rPr>
              <a:t>brojeva</a:t>
            </a:r>
            <a:r>
              <a:rPr lang="en-US" dirty="0">
                <a:solidFill>
                  <a:schemeClr val="accent4"/>
                </a:solidFill>
                <a:latin typeface="Calibri Light"/>
                <a:cs typeface="Calibri Light"/>
              </a:rPr>
              <a:t> </a:t>
            </a:r>
            <a:r>
              <a:rPr lang="en-US" err="1">
                <a:solidFill>
                  <a:schemeClr val="accent4"/>
                </a:solidFill>
                <a:latin typeface="Calibri Light"/>
                <a:cs typeface="Calibri Light"/>
              </a:rPr>
              <a:t>unaprijed</a:t>
            </a:r>
            <a:r>
              <a:rPr lang="en-US" dirty="0">
                <a:solidFill>
                  <a:schemeClr val="accent4"/>
                </a:solidFill>
                <a:latin typeface="Calibri Light"/>
                <a:cs typeface="Calibri Light"/>
              </a:rPr>
              <a:t> </a:t>
            </a:r>
            <a:r>
              <a:rPr lang="en-US" err="1">
                <a:solidFill>
                  <a:schemeClr val="accent4"/>
                </a:solidFill>
                <a:latin typeface="Calibri Light"/>
                <a:cs typeface="Calibri Light"/>
              </a:rPr>
              <a:t>izabranog</a:t>
            </a:r>
            <a:r>
              <a:rPr lang="en-US" dirty="0">
                <a:solidFill>
                  <a:schemeClr val="accent4"/>
                </a:solidFill>
                <a:latin typeface="Calibri Light"/>
                <a:cs typeface="Calibri Light"/>
              </a:rPr>
              <a:t> </a:t>
            </a:r>
            <a:r>
              <a:rPr lang="en-US" err="1">
                <a:solidFill>
                  <a:schemeClr val="accent4"/>
                </a:solidFill>
                <a:latin typeface="Calibri Light"/>
                <a:cs typeface="Calibri Light"/>
              </a:rPr>
              <a:t>prirodnog</a:t>
            </a:r>
            <a:r>
              <a:rPr lang="en-US" dirty="0">
                <a:solidFill>
                  <a:schemeClr val="accent4"/>
                </a:solidFill>
                <a:latin typeface="Calibri Light"/>
                <a:cs typeface="Calibri Light"/>
              </a:rPr>
              <a:t> </a:t>
            </a:r>
            <a:r>
              <a:rPr lang="en-US" err="1">
                <a:solidFill>
                  <a:schemeClr val="accent4"/>
                </a:solidFill>
                <a:latin typeface="Calibri Light"/>
                <a:cs typeface="Calibri Light"/>
              </a:rPr>
              <a:t>broja</a:t>
            </a:r>
            <a:endParaRPr lang="en-US" err="1">
              <a:solidFill>
                <a:schemeClr val="accent4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5755403" y="1971579"/>
              <a:ext cx="360" cy="21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7403" y="1956150"/>
                <a:ext cx="36000" cy="32709"/>
              </a:xfrm>
              <a:prstGeom prst="rect">
                <a:avLst/>
              </a:prstGeom>
            </p:spPr>
          </p:pic>
        </mc:Fallback>
      </mc:AlternateContent>
      <p:pic>
        <p:nvPicPr>
          <p:cNvPr id="7" name="Picture 7" descr="Table&#10;&#10;Description automatically generated">
            <a:extLst>
              <a:ext uri="{FF2B5EF4-FFF2-40B4-BE49-F238E27FC236}">
                <a16:creationId xmlns:a16="http://schemas.microsoft.com/office/drawing/2014/main" id="{E81E1606-C475-4B9B-8DE2-45C9150D24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5665" y="640080"/>
            <a:ext cx="6040982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329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/>
            <a:ahLst/>
            <a:cxnLst/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39" name="Rectangle 20">
            <a:extLst>
              <a:ext uri="{FF2B5EF4-FFF2-40B4-BE49-F238E27FC236}">
                <a16:creationId xmlns:a16="http://schemas.microsoft.com/office/drawing/2014/main" id="{337940BB-FBC4-492E-BD92-3B7B914D0E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7932C5-2DA2-4D12-9C49-DEFC38630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3988" y="320041"/>
            <a:ext cx="6707084" cy="3892668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400" dirty="0" err="1"/>
              <a:t>Kako</a:t>
            </a:r>
            <a:r>
              <a:rPr lang="en-US" sz="5400" dirty="0"/>
              <a:t> je </a:t>
            </a:r>
            <a:r>
              <a:rPr lang="en-US" sz="5400" dirty="0" err="1"/>
              <a:t>Eratosten</a:t>
            </a:r>
            <a:r>
              <a:rPr lang="en-US" sz="5400" dirty="0"/>
              <a:t> </a:t>
            </a:r>
            <a:r>
              <a:rPr lang="en-US" sz="5400" dirty="0" err="1"/>
              <a:t>odredio</a:t>
            </a:r>
            <a:r>
              <a:rPr lang="en-US" sz="5400" dirty="0"/>
              <a:t> </a:t>
            </a:r>
            <a:r>
              <a:rPr lang="en-US" sz="5400" dirty="0" err="1"/>
              <a:t>opseg</a:t>
            </a:r>
            <a:r>
              <a:rPr lang="en-US" sz="5400" dirty="0"/>
              <a:t> </a:t>
            </a:r>
            <a:r>
              <a:rPr lang="en-US" sz="5400" dirty="0" err="1"/>
              <a:t>Zemlje</a:t>
            </a:r>
            <a:r>
              <a:rPr lang="en-US" sz="5400" dirty="0"/>
              <a:t>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ECC350-C5D2-4239-8051-EC5CA7BE3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59754" y="4756421"/>
            <a:ext cx="6707366" cy="1569486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 b="1" err="1">
                <a:latin typeface="Calibri Light"/>
                <a:ea typeface="+mn-lt"/>
                <a:cs typeface="+mn-lt"/>
              </a:rPr>
              <a:t>Eratosten</a:t>
            </a:r>
            <a:r>
              <a:rPr lang="en-US" b="1" dirty="0">
                <a:latin typeface="Calibri Light"/>
                <a:ea typeface="+mn-lt"/>
                <a:cs typeface="+mn-lt"/>
              </a:rPr>
              <a:t> je </a:t>
            </a:r>
            <a:r>
              <a:rPr lang="en-US" b="1" err="1">
                <a:latin typeface="Calibri Light"/>
                <a:ea typeface="+mn-lt"/>
                <a:cs typeface="+mn-lt"/>
              </a:rPr>
              <a:t>izračunao</a:t>
            </a:r>
            <a:r>
              <a:rPr lang="en-US" b="1" dirty="0">
                <a:latin typeface="Calibri Light"/>
                <a:ea typeface="+mn-lt"/>
                <a:cs typeface="+mn-lt"/>
              </a:rPr>
              <a:t> </a:t>
            </a:r>
            <a:r>
              <a:rPr lang="en-US" b="1" err="1">
                <a:latin typeface="Calibri Light"/>
                <a:ea typeface="+mn-lt"/>
                <a:cs typeface="+mn-lt"/>
              </a:rPr>
              <a:t>Zemljin</a:t>
            </a:r>
            <a:r>
              <a:rPr lang="en-US" b="1" dirty="0">
                <a:latin typeface="Calibri Light"/>
                <a:ea typeface="+mn-lt"/>
                <a:cs typeface="+mn-lt"/>
              </a:rPr>
              <a:t> </a:t>
            </a:r>
            <a:r>
              <a:rPr lang="en-US" b="1" err="1">
                <a:latin typeface="Calibri Light"/>
                <a:ea typeface="+mn-lt"/>
                <a:cs typeface="+mn-lt"/>
              </a:rPr>
              <a:t>opseg</a:t>
            </a:r>
            <a:r>
              <a:rPr lang="en-US" b="1" dirty="0">
                <a:latin typeface="Calibri Light"/>
                <a:ea typeface="+mn-lt"/>
                <a:cs typeface="+mn-lt"/>
              </a:rPr>
              <a:t> </a:t>
            </a:r>
            <a:r>
              <a:rPr lang="en-US" b="1" err="1">
                <a:latin typeface="Calibri Light"/>
                <a:ea typeface="+mn-lt"/>
                <a:cs typeface="+mn-lt"/>
              </a:rPr>
              <a:t>koristeći</a:t>
            </a:r>
            <a:r>
              <a:rPr lang="en-US" b="1" dirty="0">
                <a:latin typeface="Calibri Light"/>
                <a:ea typeface="+mn-lt"/>
                <a:cs typeface="+mn-lt"/>
              </a:rPr>
              <a:t> se </a:t>
            </a:r>
            <a:r>
              <a:rPr lang="en-US" b="1" err="1">
                <a:latin typeface="Calibri Light"/>
                <a:ea typeface="+mn-lt"/>
                <a:cs typeface="+mn-lt"/>
              </a:rPr>
              <a:t>trigonometrijom</a:t>
            </a:r>
            <a:r>
              <a:rPr lang="en-US" b="1" dirty="0">
                <a:latin typeface="Calibri Light"/>
                <a:ea typeface="+mn-lt"/>
                <a:cs typeface="+mn-lt"/>
              </a:rPr>
              <a:t> </a:t>
            </a:r>
            <a:r>
              <a:rPr lang="en-US" b="1" err="1">
                <a:latin typeface="Calibri Light"/>
                <a:ea typeface="+mn-lt"/>
                <a:cs typeface="+mn-lt"/>
              </a:rPr>
              <a:t>i</a:t>
            </a:r>
            <a:r>
              <a:rPr lang="en-US" b="1" dirty="0">
                <a:latin typeface="Calibri Light"/>
                <a:ea typeface="+mn-lt"/>
                <a:cs typeface="+mn-lt"/>
              </a:rPr>
              <a:t> </a:t>
            </a:r>
            <a:r>
              <a:rPr lang="en-US" b="1" err="1">
                <a:latin typeface="Calibri Light"/>
                <a:ea typeface="+mn-lt"/>
                <a:cs typeface="+mn-lt"/>
              </a:rPr>
              <a:t>poznavanjem</a:t>
            </a:r>
            <a:r>
              <a:rPr lang="en-US" b="1" dirty="0">
                <a:latin typeface="Calibri Light"/>
                <a:ea typeface="+mn-lt"/>
                <a:cs typeface="+mn-lt"/>
              </a:rPr>
              <a:t> kuta </a:t>
            </a:r>
            <a:r>
              <a:rPr lang="en-US" b="1" err="1">
                <a:latin typeface="Calibri Light"/>
                <a:ea typeface="+mn-lt"/>
                <a:cs typeface="+mn-lt"/>
              </a:rPr>
              <a:t>visine</a:t>
            </a:r>
            <a:r>
              <a:rPr lang="en-US" b="1" dirty="0">
                <a:latin typeface="Calibri Light"/>
                <a:ea typeface="+mn-lt"/>
                <a:cs typeface="+mn-lt"/>
              </a:rPr>
              <a:t> </a:t>
            </a:r>
            <a:r>
              <a:rPr lang="en-US" b="1" err="1">
                <a:latin typeface="Calibri Light"/>
                <a:ea typeface="+mn-lt"/>
                <a:cs typeface="+mn-lt"/>
              </a:rPr>
              <a:t>Sunca</a:t>
            </a:r>
            <a:r>
              <a:rPr lang="en-US" b="1" dirty="0">
                <a:latin typeface="Calibri Light"/>
                <a:ea typeface="+mn-lt"/>
                <a:cs typeface="+mn-lt"/>
              </a:rPr>
              <a:t> u </a:t>
            </a:r>
            <a:r>
              <a:rPr lang="en-US" b="1" err="1">
                <a:latin typeface="Calibri Light"/>
                <a:ea typeface="+mn-lt"/>
                <a:cs typeface="+mn-lt"/>
              </a:rPr>
              <a:t>podne</a:t>
            </a:r>
            <a:r>
              <a:rPr lang="en-US" b="1" dirty="0">
                <a:latin typeface="Calibri Light"/>
                <a:ea typeface="+mn-lt"/>
                <a:cs typeface="+mn-lt"/>
              </a:rPr>
              <a:t> u </a:t>
            </a:r>
            <a:r>
              <a:rPr lang="en-US" b="1" err="1">
                <a:latin typeface="Calibri Light"/>
                <a:ea typeface="+mn-lt"/>
                <a:cs typeface="+mn-lt"/>
              </a:rPr>
              <a:t>Aleksandriji</a:t>
            </a:r>
            <a:r>
              <a:rPr lang="en-US" b="1" dirty="0">
                <a:latin typeface="Calibri Light"/>
                <a:ea typeface="+mn-lt"/>
                <a:cs typeface="+mn-lt"/>
              </a:rPr>
              <a:t> </a:t>
            </a:r>
            <a:r>
              <a:rPr lang="en-US" b="1" err="1">
                <a:latin typeface="Calibri Light"/>
                <a:ea typeface="+mn-lt"/>
                <a:cs typeface="+mn-lt"/>
              </a:rPr>
              <a:t>i</a:t>
            </a:r>
            <a:r>
              <a:rPr lang="en-US" b="1" dirty="0">
                <a:latin typeface="Calibri Light"/>
                <a:ea typeface="+mn-lt"/>
                <a:cs typeface="+mn-lt"/>
              </a:rPr>
              <a:t> </a:t>
            </a:r>
            <a:r>
              <a:rPr lang="en-US" b="1" err="1">
                <a:latin typeface="Calibri Light"/>
                <a:ea typeface="+mn-lt"/>
                <a:cs typeface="+mn-lt"/>
              </a:rPr>
              <a:t>Sieni</a:t>
            </a:r>
            <a:r>
              <a:rPr lang="en-US" b="1" dirty="0">
                <a:latin typeface="Calibri Light"/>
                <a:ea typeface="+mn-lt"/>
                <a:cs typeface="+mn-lt"/>
              </a:rPr>
              <a:t> (</a:t>
            </a:r>
            <a:r>
              <a:rPr lang="en-US" b="1" err="1">
                <a:latin typeface="Calibri Light"/>
                <a:ea typeface="+mn-lt"/>
                <a:cs typeface="+mn-lt"/>
              </a:rPr>
              <a:t>danas</a:t>
            </a:r>
            <a:r>
              <a:rPr lang="en-US" b="1" dirty="0">
                <a:latin typeface="Calibri Light"/>
                <a:ea typeface="+mn-lt"/>
                <a:cs typeface="+mn-lt"/>
              </a:rPr>
              <a:t> </a:t>
            </a:r>
            <a:r>
              <a:rPr lang="en-US" b="1" err="1">
                <a:latin typeface="Calibri Light"/>
                <a:ea typeface="+mn-lt"/>
                <a:cs typeface="+mn-lt"/>
              </a:rPr>
              <a:t>Asuan</a:t>
            </a:r>
            <a:r>
              <a:rPr lang="en-US" b="1" dirty="0">
                <a:latin typeface="Calibri Light"/>
                <a:ea typeface="+mn-lt"/>
                <a:cs typeface="+mn-lt"/>
              </a:rPr>
              <a:t>, </a:t>
            </a:r>
            <a:r>
              <a:rPr lang="en-US" b="1" err="1">
                <a:latin typeface="Calibri Light"/>
                <a:ea typeface="+mn-lt"/>
                <a:cs typeface="+mn-lt"/>
              </a:rPr>
              <a:t>Egipat</a:t>
            </a:r>
            <a:r>
              <a:rPr lang="en-US" b="1" dirty="0">
                <a:latin typeface="Calibri Light"/>
                <a:ea typeface="+mn-lt"/>
                <a:cs typeface="+mn-lt"/>
              </a:rPr>
              <a:t>). </a:t>
            </a:r>
            <a:r>
              <a:rPr lang="en-US" b="1" err="1">
                <a:latin typeface="Calibri Light"/>
                <a:ea typeface="+mn-lt"/>
                <a:cs typeface="+mn-lt"/>
              </a:rPr>
              <a:t>Račun</a:t>
            </a:r>
            <a:r>
              <a:rPr lang="en-US" b="1" dirty="0">
                <a:latin typeface="Calibri Light"/>
                <a:ea typeface="+mn-lt"/>
                <a:cs typeface="+mn-lt"/>
              </a:rPr>
              <a:t> je </a:t>
            </a:r>
            <a:r>
              <a:rPr lang="en-US" b="1" err="1">
                <a:latin typeface="Calibri Light"/>
                <a:ea typeface="+mn-lt"/>
                <a:cs typeface="+mn-lt"/>
              </a:rPr>
              <a:t>izveo</a:t>
            </a:r>
            <a:r>
              <a:rPr lang="en-US" b="1" dirty="0">
                <a:latin typeface="Calibri Light"/>
                <a:ea typeface="+mn-lt"/>
                <a:cs typeface="+mn-lt"/>
              </a:rPr>
              <a:t> pod </a:t>
            </a:r>
            <a:r>
              <a:rPr lang="en-US" b="1" err="1">
                <a:latin typeface="Calibri Light"/>
                <a:ea typeface="+mn-lt"/>
                <a:cs typeface="+mn-lt"/>
              </a:rPr>
              <a:t>pretpostavkom</a:t>
            </a:r>
            <a:r>
              <a:rPr lang="en-US" b="1" dirty="0">
                <a:latin typeface="Calibri Light"/>
                <a:ea typeface="+mn-lt"/>
                <a:cs typeface="+mn-lt"/>
              </a:rPr>
              <a:t> da je </a:t>
            </a:r>
            <a:r>
              <a:rPr lang="en-US" b="1" err="1">
                <a:latin typeface="Calibri Light"/>
                <a:ea typeface="+mn-lt"/>
                <a:cs typeface="+mn-lt"/>
              </a:rPr>
              <a:t>Zemlja</a:t>
            </a:r>
            <a:r>
              <a:rPr lang="en-US" b="1" dirty="0">
                <a:latin typeface="Calibri Light"/>
                <a:ea typeface="+mn-lt"/>
                <a:cs typeface="+mn-lt"/>
              </a:rPr>
              <a:t> </a:t>
            </a:r>
            <a:r>
              <a:rPr lang="en-US" b="1" err="1">
                <a:latin typeface="Calibri Light"/>
                <a:ea typeface="+mn-lt"/>
                <a:cs typeface="+mn-lt"/>
              </a:rPr>
              <a:t>okrugla</a:t>
            </a:r>
            <a:r>
              <a:rPr lang="en-US" b="1" dirty="0">
                <a:latin typeface="Calibri Light"/>
                <a:ea typeface="+mn-lt"/>
                <a:cs typeface="+mn-lt"/>
              </a:rPr>
              <a:t> </a:t>
            </a:r>
            <a:r>
              <a:rPr lang="en-US" b="1" err="1">
                <a:latin typeface="Calibri Light"/>
                <a:ea typeface="+mn-lt"/>
                <a:cs typeface="+mn-lt"/>
              </a:rPr>
              <a:t>i</a:t>
            </a:r>
            <a:r>
              <a:rPr lang="en-US" b="1" dirty="0">
                <a:latin typeface="Calibri Light"/>
                <a:ea typeface="+mn-lt"/>
                <a:cs typeface="+mn-lt"/>
              </a:rPr>
              <a:t> da je Sunce </a:t>
            </a:r>
            <a:r>
              <a:rPr lang="en-US" b="1" err="1">
                <a:latin typeface="Calibri Light"/>
                <a:ea typeface="+mn-lt"/>
                <a:cs typeface="+mn-lt"/>
              </a:rPr>
              <a:t>toliko</a:t>
            </a:r>
            <a:r>
              <a:rPr lang="en-US" b="1" dirty="0">
                <a:latin typeface="Calibri Light"/>
                <a:ea typeface="+mn-lt"/>
                <a:cs typeface="+mn-lt"/>
              </a:rPr>
              <a:t> </a:t>
            </a:r>
            <a:r>
              <a:rPr lang="en-US" b="1" err="1">
                <a:latin typeface="Calibri Light"/>
                <a:ea typeface="+mn-lt"/>
                <a:cs typeface="+mn-lt"/>
              </a:rPr>
              <a:t>udaljeno</a:t>
            </a:r>
            <a:r>
              <a:rPr lang="en-US" b="1" dirty="0">
                <a:latin typeface="Calibri Light"/>
                <a:ea typeface="+mn-lt"/>
                <a:cs typeface="+mn-lt"/>
              </a:rPr>
              <a:t> da se </a:t>
            </a:r>
            <a:r>
              <a:rPr lang="en-US" b="1" err="1">
                <a:latin typeface="Calibri Light"/>
                <a:ea typeface="+mn-lt"/>
                <a:cs typeface="+mn-lt"/>
              </a:rPr>
              <a:t>njegove</a:t>
            </a:r>
            <a:r>
              <a:rPr lang="en-US" b="1" dirty="0">
                <a:latin typeface="Calibri Light"/>
                <a:ea typeface="+mn-lt"/>
                <a:cs typeface="+mn-lt"/>
              </a:rPr>
              <a:t> </a:t>
            </a:r>
            <a:r>
              <a:rPr lang="en-US" b="1" err="1">
                <a:latin typeface="Calibri Light"/>
                <a:ea typeface="+mn-lt"/>
                <a:cs typeface="+mn-lt"/>
              </a:rPr>
              <a:t>zrake</a:t>
            </a:r>
            <a:r>
              <a:rPr lang="en-US" b="1" dirty="0">
                <a:latin typeface="Calibri Light"/>
                <a:ea typeface="+mn-lt"/>
                <a:cs typeface="+mn-lt"/>
              </a:rPr>
              <a:t> </a:t>
            </a:r>
            <a:r>
              <a:rPr lang="en-US" b="1" err="1">
                <a:latin typeface="Calibri Light"/>
                <a:ea typeface="+mn-lt"/>
                <a:cs typeface="+mn-lt"/>
              </a:rPr>
              <a:t>mogu</a:t>
            </a:r>
            <a:r>
              <a:rPr lang="en-US" b="1" dirty="0">
                <a:latin typeface="Calibri Light"/>
                <a:ea typeface="+mn-lt"/>
                <a:cs typeface="+mn-lt"/>
              </a:rPr>
              <a:t> </a:t>
            </a:r>
            <a:r>
              <a:rPr lang="en-US" b="1" err="1">
                <a:latin typeface="Calibri Light"/>
                <a:ea typeface="+mn-lt"/>
                <a:cs typeface="+mn-lt"/>
              </a:rPr>
              <a:t>uzeti</a:t>
            </a:r>
            <a:r>
              <a:rPr lang="en-US" b="1" dirty="0">
                <a:latin typeface="Calibri Light"/>
                <a:ea typeface="+mn-lt"/>
                <a:cs typeface="+mn-lt"/>
              </a:rPr>
              <a:t> </a:t>
            </a:r>
            <a:r>
              <a:rPr lang="en-US" b="1" err="1">
                <a:latin typeface="Calibri Light"/>
                <a:ea typeface="+mn-lt"/>
                <a:cs typeface="+mn-lt"/>
              </a:rPr>
              <a:t>kao</a:t>
            </a:r>
            <a:r>
              <a:rPr lang="en-US" b="1" dirty="0">
                <a:latin typeface="Calibri Light"/>
                <a:ea typeface="+mn-lt"/>
                <a:cs typeface="+mn-lt"/>
              </a:rPr>
              <a:t> </a:t>
            </a:r>
            <a:r>
              <a:rPr lang="en-US" b="1" err="1">
                <a:latin typeface="Calibri Light"/>
                <a:ea typeface="+mn-lt"/>
                <a:cs typeface="+mn-lt"/>
              </a:rPr>
              <a:t>paralelni</a:t>
            </a:r>
            <a:r>
              <a:rPr lang="en-US" b="1" dirty="0">
                <a:latin typeface="Calibri Light"/>
                <a:ea typeface="+mn-lt"/>
                <a:cs typeface="+mn-lt"/>
              </a:rPr>
              <a:t> </a:t>
            </a:r>
            <a:r>
              <a:rPr lang="en-US" b="1" err="1">
                <a:latin typeface="Calibri Light"/>
                <a:ea typeface="+mn-lt"/>
                <a:cs typeface="+mn-lt"/>
              </a:rPr>
              <a:t>pravci</a:t>
            </a:r>
            <a:r>
              <a:rPr lang="en-US" b="1" dirty="0">
                <a:latin typeface="Calibri Light"/>
                <a:ea typeface="+mn-lt"/>
                <a:cs typeface="+mn-lt"/>
              </a:rPr>
              <a:t>.</a:t>
            </a:r>
            <a:endParaRPr lang="en-US" b="1">
              <a:latin typeface="Calibri Light"/>
              <a:cs typeface="Calibri Light"/>
            </a:endParaRPr>
          </a:p>
        </p:txBody>
      </p:sp>
      <p:sp>
        <p:nvSpPr>
          <p:cNvPr id="40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53987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8AAE2397-B006-4EC9-AAA4-E92DBE130A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" y="962863"/>
            <a:ext cx="4087368" cy="4904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9724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/>
            <a:ahLst/>
            <a:cxnLst/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24" name="Rectangle 10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E1067B-D243-4C5D-99BE-26C8D724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3927" y="389561"/>
            <a:ext cx="3629631" cy="3931501"/>
          </a:xfrm>
        </p:spPr>
        <p:txBody>
          <a:bodyPr vert="horz" lIns="91440" tIns="45720" rIns="91440" bIns="45720" rtlCol="0" anchor="b">
            <a:normAutofit/>
          </a:bodyPr>
          <a:lstStyle/>
          <a:p>
            <a:endParaRPr lang="en-US" sz="2000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27432"/>
          </a:xfrm>
          <a:custGeom>
            <a:avLst/>
            <a:gdLst>
              <a:gd name="connsiteX0" fmla="*/ 0 w 3474720"/>
              <a:gd name="connsiteY0" fmla="*/ 0 h 27432"/>
              <a:gd name="connsiteX1" fmla="*/ 660197 w 3474720"/>
              <a:gd name="connsiteY1" fmla="*/ 0 h 27432"/>
              <a:gd name="connsiteX2" fmla="*/ 1355141 w 3474720"/>
              <a:gd name="connsiteY2" fmla="*/ 0 h 27432"/>
              <a:gd name="connsiteX3" fmla="*/ 2084832 w 3474720"/>
              <a:gd name="connsiteY3" fmla="*/ 0 h 27432"/>
              <a:gd name="connsiteX4" fmla="*/ 2814523 w 3474720"/>
              <a:gd name="connsiteY4" fmla="*/ 0 h 27432"/>
              <a:gd name="connsiteX5" fmla="*/ 3474720 w 3474720"/>
              <a:gd name="connsiteY5" fmla="*/ 0 h 27432"/>
              <a:gd name="connsiteX6" fmla="*/ 3474720 w 3474720"/>
              <a:gd name="connsiteY6" fmla="*/ 27432 h 27432"/>
              <a:gd name="connsiteX7" fmla="*/ 2710282 w 3474720"/>
              <a:gd name="connsiteY7" fmla="*/ 27432 h 27432"/>
              <a:gd name="connsiteX8" fmla="*/ 1945843 w 3474720"/>
              <a:gd name="connsiteY8" fmla="*/ 27432 h 27432"/>
              <a:gd name="connsiteX9" fmla="*/ 1250899 w 3474720"/>
              <a:gd name="connsiteY9" fmla="*/ 27432 h 27432"/>
              <a:gd name="connsiteX10" fmla="*/ 0 w 3474720"/>
              <a:gd name="connsiteY10" fmla="*/ 27432 h 27432"/>
              <a:gd name="connsiteX11" fmla="*/ 0 w 3474720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4720" h="27432" fill="none" extrusionOk="0">
                <a:moveTo>
                  <a:pt x="0" y="0"/>
                </a:moveTo>
                <a:cubicBezTo>
                  <a:pt x="307185" y="-8713"/>
                  <a:pt x="392307" y="-13121"/>
                  <a:pt x="660197" y="0"/>
                </a:cubicBezTo>
                <a:cubicBezTo>
                  <a:pt x="928087" y="13121"/>
                  <a:pt x="1167029" y="-2668"/>
                  <a:pt x="1355141" y="0"/>
                </a:cubicBezTo>
                <a:cubicBezTo>
                  <a:pt x="1543253" y="2668"/>
                  <a:pt x="1739408" y="-6709"/>
                  <a:pt x="2084832" y="0"/>
                </a:cubicBezTo>
                <a:cubicBezTo>
                  <a:pt x="2430256" y="6709"/>
                  <a:pt x="2538889" y="29706"/>
                  <a:pt x="2814523" y="0"/>
                </a:cubicBezTo>
                <a:cubicBezTo>
                  <a:pt x="3090157" y="-29706"/>
                  <a:pt x="3152920" y="-15446"/>
                  <a:pt x="3474720" y="0"/>
                </a:cubicBezTo>
                <a:cubicBezTo>
                  <a:pt x="3473554" y="7395"/>
                  <a:pt x="3474765" y="21864"/>
                  <a:pt x="3474720" y="27432"/>
                </a:cubicBezTo>
                <a:cubicBezTo>
                  <a:pt x="3275380" y="12730"/>
                  <a:pt x="2958934" y="10130"/>
                  <a:pt x="2710282" y="27432"/>
                </a:cubicBezTo>
                <a:cubicBezTo>
                  <a:pt x="2461630" y="44734"/>
                  <a:pt x="2131168" y="43757"/>
                  <a:pt x="1945843" y="27432"/>
                </a:cubicBezTo>
                <a:cubicBezTo>
                  <a:pt x="1760518" y="11107"/>
                  <a:pt x="1444829" y="-3738"/>
                  <a:pt x="1250899" y="27432"/>
                </a:cubicBezTo>
                <a:cubicBezTo>
                  <a:pt x="1056969" y="58602"/>
                  <a:pt x="444992" y="52761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474720" h="27432" stroke="0" extrusionOk="0">
                <a:moveTo>
                  <a:pt x="0" y="0"/>
                </a:moveTo>
                <a:cubicBezTo>
                  <a:pt x="300114" y="-5103"/>
                  <a:pt x="525093" y="-25284"/>
                  <a:pt x="660197" y="0"/>
                </a:cubicBezTo>
                <a:cubicBezTo>
                  <a:pt x="795301" y="25284"/>
                  <a:pt x="1023172" y="17955"/>
                  <a:pt x="1250899" y="0"/>
                </a:cubicBezTo>
                <a:cubicBezTo>
                  <a:pt x="1478626" y="-17955"/>
                  <a:pt x="1782079" y="-27844"/>
                  <a:pt x="2015338" y="0"/>
                </a:cubicBezTo>
                <a:cubicBezTo>
                  <a:pt x="2248597" y="27844"/>
                  <a:pt x="2491007" y="27648"/>
                  <a:pt x="2675534" y="0"/>
                </a:cubicBezTo>
                <a:cubicBezTo>
                  <a:pt x="2860061" y="-27648"/>
                  <a:pt x="3088679" y="-3661"/>
                  <a:pt x="3474720" y="0"/>
                </a:cubicBezTo>
                <a:cubicBezTo>
                  <a:pt x="3474913" y="12649"/>
                  <a:pt x="3473732" y="17989"/>
                  <a:pt x="3474720" y="27432"/>
                </a:cubicBezTo>
                <a:cubicBezTo>
                  <a:pt x="3317198" y="15714"/>
                  <a:pt x="2959205" y="52182"/>
                  <a:pt x="2779776" y="27432"/>
                </a:cubicBezTo>
                <a:cubicBezTo>
                  <a:pt x="2600347" y="2682"/>
                  <a:pt x="2382660" y="-684"/>
                  <a:pt x="2015338" y="27432"/>
                </a:cubicBezTo>
                <a:cubicBezTo>
                  <a:pt x="1648016" y="55548"/>
                  <a:pt x="1641073" y="39646"/>
                  <a:pt x="1424635" y="27432"/>
                </a:cubicBezTo>
                <a:cubicBezTo>
                  <a:pt x="1208197" y="15218"/>
                  <a:pt x="1021559" y="15893"/>
                  <a:pt x="729691" y="27432"/>
                </a:cubicBezTo>
                <a:cubicBezTo>
                  <a:pt x="437823" y="38971"/>
                  <a:pt x="153856" y="-2647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E5A53E"/>
          </a:solidFill>
          <a:ln w="38100" cap="rnd">
            <a:solidFill>
              <a:srgbClr val="E5A53E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00E7493F-7AE5-41FB-AD54-A3F0601BFE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915" r="4085"/>
          <a:stretch/>
        </p:blipFill>
        <p:spPr>
          <a:xfrm>
            <a:off x="593565" y="1492695"/>
            <a:ext cx="4404885" cy="438410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8FCEA1C-B0AE-412B-96A0-9990BE09C3C1}"/>
              </a:ext>
            </a:extLst>
          </p:cNvPr>
          <p:cNvSpPr txBox="1">
            <a:spLocks/>
          </p:cNvSpPr>
          <p:nvPr/>
        </p:nvSpPr>
        <p:spPr>
          <a:xfrm>
            <a:off x="1366327" y="541961"/>
            <a:ext cx="3629631" cy="39315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000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3BC2AAA6-3C5A-4772-AF0D-D70926FF8DC1}"/>
              </a:ext>
            </a:extLst>
          </p:cNvPr>
          <p:cNvSpPr>
            <a:spLocks noGrp="1"/>
          </p:cNvSpPr>
          <p:nvPr/>
        </p:nvSpPr>
        <p:spPr>
          <a:xfrm>
            <a:off x="6788009" y="702712"/>
            <a:ext cx="3629631" cy="517366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>
                <a:solidFill>
                  <a:srgbClr val="C00000"/>
                </a:solidFill>
                <a:latin typeface="Arial"/>
                <a:ea typeface="Arial"/>
                <a:cs typeface="Arial"/>
              </a:rPr>
              <a:t>Ostali</a:t>
            </a:r>
            <a:r>
              <a:rPr lang="en-US" sz="2000" b="1" dirty="0">
                <a:solidFill>
                  <a:srgbClr val="C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Arial"/>
                <a:ea typeface="Arial"/>
                <a:cs typeface="Arial"/>
              </a:rPr>
              <a:t>Eratostenovi</a:t>
            </a:r>
            <a:r>
              <a:rPr lang="en-US" sz="2000" b="1" dirty="0">
                <a:solidFill>
                  <a:srgbClr val="C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Arial"/>
                <a:ea typeface="Arial"/>
                <a:cs typeface="Arial"/>
              </a:rPr>
              <a:t>doprinosi</a:t>
            </a:r>
            <a:r>
              <a:rPr lang="en-US" sz="2000" b="1" dirty="0">
                <a:solidFill>
                  <a:srgbClr val="C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Arial"/>
                <a:ea typeface="Arial"/>
                <a:cs typeface="Arial"/>
              </a:rPr>
              <a:t>su</a:t>
            </a:r>
            <a:r>
              <a:rPr lang="en-US" sz="2000" b="1" dirty="0">
                <a:solidFill>
                  <a:srgbClr val="C00000"/>
                </a:solidFill>
                <a:latin typeface="Arial"/>
                <a:ea typeface="Arial"/>
                <a:cs typeface="Arial"/>
              </a:rPr>
              <a:t>:</a:t>
            </a:r>
            <a:endParaRPr lang="en-US" b="1">
              <a:solidFill>
                <a:srgbClr val="C00000"/>
              </a:solidFill>
              <a:latin typeface="The Serif Hand Black"/>
              <a:ea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2000" u="sng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Eratostenovo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 </a:t>
            </a:r>
            <a:r>
              <a:rPr lang="en-US" sz="200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sito</a:t>
            </a:r>
            <a:endParaRPr lang="en-US" sz="2000" dirty="0" err="1">
              <a:solidFill>
                <a:srgbClr val="202122"/>
              </a:solidFill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2000" u="sng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mjerenje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udaljenosti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od </a:t>
            </a:r>
            <a:r>
              <a:rPr lang="en-US" sz="200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Sunca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do </a:t>
            </a:r>
            <a:r>
              <a:rPr lang="en-US" sz="200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Zemlje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, </a:t>
            </a:r>
            <a:r>
              <a:rPr lang="en-US" sz="200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danas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nazvana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 </a:t>
            </a:r>
            <a:r>
              <a:rPr lang="en-US" sz="200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astronomska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jedinica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 (804 000 000 </a:t>
            </a:r>
            <a:r>
              <a:rPr lang="en-US" sz="200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stadija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);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mjerenje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udaljenosti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do </a:t>
            </a:r>
            <a:r>
              <a:rPr lang="en-US" sz="200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Mjeseca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 (780 000 </a:t>
            </a:r>
            <a:r>
              <a:rPr lang="en-US" sz="200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stadija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);</a:t>
            </a:r>
          </a:p>
          <a:p>
            <a:pPr marL="342900" indent="-342900">
              <a:buFont typeface="Arial"/>
              <a:buChar char="•"/>
            </a:pPr>
            <a:r>
              <a:rPr lang="en-US" sz="2000" u="sng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Mjerenje</a:t>
            </a:r>
            <a:r>
              <a:rPr lang="en-US" sz="2000" u="sng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2000" u="sng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nagiba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ekliptike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s </a:t>
            </a:r>
            <a:r>
              <a:rPr lang="en-US" sz="200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pogreškom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kuta od 7';</a:t>
            </a:r>
          </a:p>
          <a:p>
            <a:pPr marL="342900" indent="-342900">
              <a:buFont typeface="Arial"/>
              <a:buChar char="•"/>
            </a:pPr>
            <a:r>
              <a:rPr lang="en-US" sz="2000" u="sng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sastavio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je </a:t>
            </a:r>
            <a:r>
              <a:rPr lang="en-US" sz="200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danas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izgubljen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zvjezdani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katalog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 </a:t>
            </a:r>
            <a:r>
              <a:rPr lang="en-US" sz="200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sa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675 </a:t>
            </a:r>
            <a:r>
              <a:rPr lang="en-US" sz="200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zvijezda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;</a:t>
            </a:r>
          </a:p>
          <a:p>
            <a:pPr marL="342900" indent="-342900">
              <a:buFont typeface="Arial"/>
              <a:buChar char="•"/>
            </a:pPr>
            <a:r>
              <a:rPr lang="en-US" sz="2000" u="sng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karta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200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plovnog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puta </a:t>
            </a:r>
            <a:r>
              <a:rPr lang="en-US" sz="200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Nila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 </a:t>
            </a:r>
            <a:r>
              <a:rPr lang="en-US" sz="200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sve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do </a:t>
            </a:r>
            <a:r>
              <a:rPr lang="en-US" sz="200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Khartouma</a:t>
            </a:r>
            <a:r>
              <a:rPr lang="en-US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8762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99E96-E044-49DF-B24C-396BDDD2395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FFFF00"/>
            </a:solidFill>
          </a:ln>
        </p:spPr>
        <p:txBody>
          <a:bodyPr/>
          <a:lstStyle/>
          <a:p>
            <a:r>
              <a:rPr lang="en-US" sz="9600" dirty="0">
                <a:solidFill>
                  <a:srgbClr val="00B0F0"/>
                </a:solidFill>
              </a:rPr>
              <a:t>Hvala </a:t>
            </a:r>
            <a:r>
              <a:rPr lang="en-US" sz="9600" dirty="0" err="1">
                <a:solidFill>
                  <a:srgbClr val="00B0F0"/>
                </a:solidFill>
              </a:rPr>
              <a:t>na</a:t>
            </a:r>
            <a:r>
              <a:rPr lang="en-US" sz="9600" dirty="0">
                <a:solidFill>
                  <a:srgbClr val="00B0F0"/>
                </a:solidFill>
              </a:rPr>
              <a:t> </a:t>
            </a:r>
            <a:r>
              <a:rPr lang="en-US" sz="9600" dirty="0" err="1">
                <a:solidFill>
                  <a:srgbClr val="00B0F0"/>
                </a:solidFill>
              </a:rPr>
              <a:t>pažnji</a:t>
            </a:r>
            <a:endParaRPr lang="en-US" sz="9600" dirty="0">
              <a:solidFill>
                <a:srgbClr val="00B0F0"/>
              </a:solidFill>
            </a:endParaRPr>
          </a:p>
        </p:txBody>
      </p:sp>
      <p:pic>
        <p:nvPicPr>
          <p:cNvPr id="4" name="Picture 4" descr="Icon&#10;&#10;Description automatically generated">
            <a:extLst>
              <a:ext uri="{FF2B5EF4-FFF2-40B4-BE49-F238E27FC236}">
                <a16:creationId xmlns:a16="http://schemas.microsoft.com/office/drawing/2014/main" id="{EFF666B0-4CA0-4C17-9A66-2A82AFD438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400000">
            <a:off x="768263" y="355948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6185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43</Words>
  <Application>Microsoft Office PowerPoint</Application>
  <PresentationFormat>Široki zaslon</PresentationFormat>
  <Paragraphs>24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3" baseType="lpstr">
      <vt:lpstr>Arial</vt:lpstr>
      <vt:lpstr>Berlin Sans FB</vt:lpstr>
      <vt:lpstr>Calibri</vt:lpstr>
      <vt:lpstr>Calibri Light</vt:lpstr>
      <vt:lpstr>The Hand Bold</vt:lpstr>
      <vt:lpstr>The Serif Hand Black</vt:lpstr>
      <vt:lpstr>SketchyVTI</vt:lpstr>
      <vt:lpstr>Eratosten</vt:lpstr>
      <vt:lpstr>Eratosten je rođen u Cireni(276. pr. Kr.), a umro je u Aleksandriji u Egiptu(194. pr. Kr.). On je bio starogrčki matematičar, geograf putopisac i astronom.</vt:lpstr>
      <vt:lpstr>Eratostenovo sito</vt:lpstr>
      <vt:lpstr>Kako je Eratosten odredio opseg Zemlje?</vt:lpstr>
      <vt:lpstr>  </vt:lpstr>
      <vt:lpstr>Hvala na pažnji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Romana Sosa</cp:lastModifiedBy>
  <cp:revision>340</cp:revision>
  <dcterms:created xsi:type="dcterms:W3CDTF">2022-03-12T10:41:11Z</dcterms:created>
  <dcterms:modified xsi:type="dcterms:W3CDTF">2022-04-03T17:49:17Z</dcterms:modified>
</cp:coreProperties>
</file>