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60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EC1B41-6845-0583-7705-D9EC735E363F}" v="10" dt="2023-02-08T16:03:03.517"/>
    <p1510:client id="{4C6F5377-7AE0-4CE2-ABE4-EAB6DAC6DEBF}" v="7" dt="2023-04-28T12:23:55.264"/>
    <p1510:client id="{4EA97313-F5BF-43AA-8885-AF6048665FC8}" v="4" dt="2023-05-02T11:52:53.885"/>
    <p1510:client id="{81E84536-FE87-46B5-AB71-CC447962F713}" v="4" dt="2023-02-09T08:13:25.505"/>
    <p1510:client id="{9F712565-DEDC-7A89-0282-C3C023ED81E7}" v="109" dt="2023-02-09T08:18:34.241"/>
    <p1510:client id="{E5AD83B0-335C-4548-B677-FE4256A7EE0D}" v="1216" dt="2023-02-04T09:39:58.8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rdana Grujić" userId="S::gordana.kukic1@skole.hr::7951600b-7f39-4467-b0a9-c2b61ac7cd70" providerId="AD" clId="Web-{4EA97313-F5BF-43AA-8885-AF6048665FC8}"/>
    <pc:docChg chg="modSld">
      <pc:chgData name="Gordana Grujić" userId="S::gordana.kukic1@skole.hr::7951600b-7f39-4467-b0a9-c2b61ac7cd70" providerId="AD" clId="Web-{4EA97313-F5BF-43AA-8885-AF6048665FC8}" dt="2023-05-02T11:52:53.885" v="1" actId="20577"/>
      <pc:docMkLst>
        <pc:docMk/>
      </pc:docMkLst>
      <pc:sldChg chg="modSp">
        <pc:chgData name="Gordana Grujić" userId="S::gordana.kukic1@skole.hr::7951600b-7f39-4467-b0a9-c2b61ac7cd70" providerId="AD" clId="Web-{4EA97313-F5BF-43AA-8885-AF6048665FC8}" dt="2023-05-02T11:52:53.885" v="1" actId="20577"/>
        <pc:sldMkLst>
          <pc:docMk/>
          <pc:sldMk cId="2600374102" sldId="258"/>
        </pc:sldMkLst>
        <pc:spChg chg="mod">
          <ac:chgData name="Gordana Grujić" userId="S::gordana.kukic1@skole.hr::7951600b-7f39-4467-b0a9-c2b61ac7cd70" providerId="AD" clId="Web-{4EA97313-F5BF-43AA-8885-AF6048665FC8}" dt="2023-05-02T11:52:53.885" v="1" actId="20577"/>
          <ac:spMkLst>
            <pc:docMk/>
            <pc:sldMk cId="2600374102" sldId="258"/>
            <ac:spMk id="34" creationId="{05D49CDE-69D5-0D66-6985-007BC0375C3E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16915 1474 16383 0 0,'4'4'0'0'0,"5"5"0"0"0,6 5 0 0 0,3 5 0 0 0,3 2 0 0 0,3 2 0 0 0,0 2 0 0 0,4 3 0 0 0,6 6 0 0 0,1 1 0 0 0,-2-2 0 0 0,-6-6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1T16:18:44.65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5212 1455 16383 0 0,'8'0'0'0'0,"19"0"0"0"0,20 0 0 0 0,27 0 0 0 0,8 0 0 0 0,7 0 0 0 0,-4 0 0 0 0,-1 0 0 0 0,2 0 0 0 0,-6 0 0 0 0,-9 0 0 0 0,-8 0 0 0 0,-7 0 0 0 0,4 0 0 0 0,-2 0 0 0 0,6 0 0 0 0,1 0 0 0 0,4 0 0 0 0,15 0 0 0 0,1 0 0 0 0,-6 0 0 0 0,-8 0 0 0 0,-16 0 0 0 0,-10 0 0 0 0,-13 0 0 0 0,-3 0 0 0 0,2 0 0 0 0,2 0 0 0 0,-3 0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1T16:18:44.653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6165 1455 16383 0 0,'8'0'0'0'0,"10"0"0"0"0,19 0 0 0 0,11 0 0 0 0,-3 0 0 0 0,-1 0 0 0 0,24 0 0 0 0,16 0 0 0 0,18 0 0 0 0,16 0 0 0 0,-4 0 0 0 0,-6 0 0 0 0,-13 0 0 0 0,-7 0 0 0 0,-10 0 0 0 0,-3 0 0 0 0,11 0 0 0 0,6 0 0 0 0,3 0 0 0 0,-6 0 0 0 0,-10 0 0 0 0,-11 0 0 0 0,-1 0 0 0 0,-3 0 0 0 0,-6 0 0 0 0,-3 0 0 0 0,-4 0 0 0 0,-3 0 0 0 0,-1 0 0 0 0,0 0 0 0 0,-1 0 0 0 0,0 0 0 0 0,0 0 0 0 0,9 0 0 0 0,2 0 0 0 0,0 0 0 0 0,-2 0 0 0 0,-10 0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1T16:18:44.65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7620 1481 16383 0 0,'16'0'0'0'0,"13"0"0"0"0,42 0 0 0 0,49 0 0 0 0,28 0 0 0 0,12 0 0 0 0,-12 0 0 0 0,-24 0 0 0 0,-25 0 0 0 0,-21 0 0 0 0,-24 0 0 0 0,-5 0 0 0 0,-3 0 0 0 0,15 0 0 0 0,5 0 0 0 0,-1 0 0 0 0,-4 0 0 0 0,-3 0 0 0 0,-4 0 0 0 0,-4 0 0 0 0,-1 0 0 0 0,-2 0 0 0 0,-1 0 0 0 0,-8 0 0 0 0,-2 0 0 0 0,0 0 0 0 0,3 0 0 0 0,10 0 0 0 0,4 0 0 0 0,3 0 0 0 0,-2 0 0 0 0,-1 0 0 0 0,6 0 0 0 0,1 0 0 0 0,-2 0 0 0 0,-2 0 0 0 0,-11 0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1T16:18:44.655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9022 1481 16383 0 0,'8'0'0'0'0,"27"0"0"0"0,23 0 0 0 0,10 0 0 0 0,9 0 0 0 0,0 0 0 0 0,2 0 0 0 0,-3 0 0 0 0,-8 0 0 0 0,-6 0 0 0 0,-15 0 0 0 0,-7 0 0 0 0,-2 0 0 0 0,9 0 0 0 0,3 0 0 0 0,10 0 0 0 0,19 0 0 0 0,4 0 0 0 0,-5 0 0 0 0,-7 0 0 0 0,0 0 0 0 0,-3 0 0 0 0,-7 0 0 0 0,-4 0 0 0 0,3 0 0 0 0,8 0 0 0 0,1 0 0 0 0,-5 0 0 0 0,-4 0 0 0 0,-4 0 0 0 0,-5 0 0 0 0,-2 0 0 0 0,-1 0 0 0 0,-2 0 0 0 0,0 0 0 0 0,1 0 0 0 0,7 0 0 0 0,3 0 0 0 0,8 0 0 0 0,0 0 0 0 0,6 0 0 0 0,7 0 0 0 0,5 0 0 0 0,6 0 0 0 0,-6 0 0 0 0,-7 0 0 0 0,-2 0 0 0 0,-5 0 0 0 0,-6 0 0 0 0,-6 0 0 0 0,-5 0 0 0 0,-3 0 0 0 0,-2 0 0 0 0,-1 0 0 0 0,0 0 0 0 0,0 0 0 0 0,0 0 0 0 0,0 0 0 0 0,1 0 0 0 0,8 0 0 0 0,2 0 0 0 0,0 0 0 0 0,-1 0 0 0 0,-3 0 0 0 0,-3 0 0 0 0,-1 0 0 0 0,-1 0 0 0 0,-9 0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1T16:18:44.656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11192 1481 16383 0 0,'8'0'0'0'0,"11"0"0"0"0,17 0 0 0 0,36 0 0 0 0,29 0 0 0 0,13 0 0 0 0,11 0 0 0 0,1 0 0 0 0,-5 0 0 0 0,-16 0 0 0 0,-17 0 0 0 0,-15 0 0 0 0,19 0 0 0 0,26 0 0 0 0,25 0 0 0 0,13 0 0 0 0,-13 0 0 0 0,-22 0 0 0 0,-25 0 0 0 0,-19 0 0 0 0,-8 0 0 0 0,1 0 0 0 0,4 0 0 0 0,6 0 0 0 0,-3 0 0 0 0,-6 0 0 0 0,-8 0 0 0 0,-6 0 0 0 0,-5 0 0 0 0,5 0 0 0 0,0 0 0 0 0,8 0 0 0 0,-1 0 0 0 0,-2 0 0 0 0,-5 0 0 0 0,13 0 0 0 0,3 0 0 0 0,4 0 0 0 0,5 0 0 0 0,-3 0 0 0 0,1 0 0 0 0,-5 0 0 0 0,-8 0 0 0 0,-14 0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1T16:18:44.657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13229 1481 16383 0 0,'8'0'0'0'0,"43"0"0"0"0,44 0 0 0 0,31 0 0 0 0,25 0 0 0 0,3 0 0 0 0,-8 0 0 0 0,-14 0 0 0 0,-20 0 0 0 0,-22 0 0 0 0,-18 0 0 0 0,-14 0 0 0 0,-8 0 0 0 0,4 0 0 0 0,-1 0 0 0 0,0 0 0 0 0,-1 0 0 0 0,-2 0 0 0 0,-2 0 0 0 0,8 0 0 0 0,2 0 0 0 0,7 0 0 0 0,1 0 0 0 0,-3 0 0 0 0,-13 0 0 0 0,-6 0 0 0 0,-3 0 0 0 0,0 0 0 0 0,1 0 0 0 0,1 0 0 0 0,1 0 0 0 0,1 0 0 0 0,2 0 0 0 0,-8 0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1T16:18:44.65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14658 1481 16383 0 0,'8'0'0'0'0,"11"0"0"0"0,17 0 0 0 0,28 0 0 0 0,10 0 0 0 0,17 0 0 0 0,1 0 0 0 0,-8 0 0 0 0,-1 0 0 0 0,-8 0 0 0 0,-7 0 0 0 0,7 0 0 0 0,0 0 0 0 0,-5 0 0 0 0,1 0 0 0 0,-2 0 0 0 0,-7 0 0 0 0,-4 0 0 0 0,3 0 0 0 0,-1 0 0 0 0,-2 0 0 0 0,-3 0 0 0 0,-3 0 0 0 0,-2 0 0 0 0,6 0 0 0 0,1 0 0 0 0,16 0 0 0 0,3 0 0 0 0,-4 0 0 0 0,-5 0 0 0 0,-7 0 0 0 0,-5 0 0 0 0,-12 0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16915 1474 16383 0 0,'4'4'0'0'0,"5"5"0"0"0,6 5 0 0 0,3 5 0 0 0,3 2 0 0 0,3 2 0 0 0,0 2 0 0 0,4 3 0 0 0,6 6 0 0 0,1 1 0 0 0,-2-2 0 0 0,-6-6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5212 1455 16383 0 0,'8'0'0'0'0,"19"0"0"0"0,20 0 0 0 0,27 0 0 0 0,8 0 0 0 0,7 0 0 0 0,-4 0 0 0 0,-1 0 0 0 0,2 0 0 0 0,-6 0 0 0 0,-9 0 0 0 0,-8 0 0 0 0,-7 0 0 0 0,4 0 0 0 0,-2 0 0 0 0,6 0 0 0 0,1 0 0 0 0,4 0 0 0 0,15 0 0 0 0,1 0 0 0 0,-6 0 0 0 0,-8 0 0 0 0,-16 0 0 0 0,-10 0 0 0 0,-13 0 0 0 0,-3 0 0 0 0,2 0 0 0 0,2 0 0 0 0,-3 0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1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6165 1455 16383 0 0,'8'0'0'0'0,"10"0"0"0"0,19 0 0 0 0,11 0 0 0 0,-3 0 0 0 0,-1 0 0 0 0,24 0 0 0 0,16 0 0 0 0,18 0 0 0 0,16 0 0 0 0,-4 0 0 0 0,-6 0 0 0 0,-13 0 0 0 0,-7 0 0 0 0,-10 0 0 0 0,-3 0 0 0 0,11 0 0 0 0,6 0 0 0 0,3 0 0 0 0,-6 0 0 0 0,-10 0 0 0 0,-11 0 0 0 0,-1 0 0 0 0,-3 0 0 0 0,-6 0 0 0 0,-3 0 0 0 0,-4 0 0 0 0,-3 0 0 0 0,-1 0 0 0 0,0 0 0 0 0,-1 0 0 0 0,0 0 0 0 0,0 0 0 0 0,9 0 0 0 0,2 0 0 0 0,0 0 0 0 0,-2 0 0 0 0,-10 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5212 1455 16383 0 0,'8'0'0'0'0,"19"0"0"0"0,20 0 0 0 0,27 0 0 0 0,8 0 0 0 0,7 0 0 0 0,-4 0 0 0 0,-1 0 0 0 0,2 0 0 0 0,-6 0 0 0 0,-9 0 0 0 0,-8 0 0 0 0,-7 0 0 0 0,4 0 0 0 0,-2 0 0 0 0,6 0 0 0 0,1 0 0 0 0,4 0 0 0 0,15 0 0 0 0,1 0 0 0 0,-6 0 0 0 0,-8 0 0 0 0,-16 0 0 0 0,-10 0 0 0 0,-13 0 0 0 0,-3 0 0 0 0,2 0 0 0 0,2 0 0 0 0,-3 0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7620 1481 16383 0 0,'16'0'0'0'0,"13"0"0"0"0,42 0 0 0 0,49 0 0 0 0,28 0 0 0 0,12 0 0 0 0,-12 0 0 0 0,-24 0 0 0 0,-25 0 0 0 0,-21 0 0 0 0,-24 0 0 0 0,-5 0 0 0 0,-3 0 0 0 0,15 0 0 0 0,5 0 0 0 0,-1 0 0 0 0,-4 0 0 0 0,-3 0 0 0 0,-4 0 0 0 0,-4 0 0 0 0,-1 0 0 0 0,-2 0 0 0 0,-1 0 0 0 0,-8 0 0 0 0,-2 0 0 0 0,0 0 0 0 0,3 0 0 0 0,10 0 0 0 0,4 0 0 0 0,3 0 0 0 0,-2 0 0 0 0,-1 0 0 0 0,6 0 0 0 0,1 0 0 0 0,-2 0 0 0 0,-2 0 0 0 0,-11 0 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3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9022 1481 16383 0 0,'8'0'0'0'0,"27"0"0"0"0,23 0 0 0 0,10 0 0 0 0,9 0 0 0 0,0 0 0 0 0,2 0 0 0 0,-3 0 0 0 0,-8 0 0 0 0,-6 0 0 0 0,-15 0 0 0 0,-7 0 0 0 0,-2 0 0 0 0,9 0 0 0 0,3 0 0 0 0,10 0 0 0 0,19 0 0 0 0,4 0 0 0 0,-5 0 0 0 0,-7 0 0 0 0,0 0 0 0 0,-3 0 0 0 0,-7 0 0 0 0,-4 0 0 0 0,3 0 0 0 0,8 0 0 0 0,1 0 0 0 0,-5 0 0 0 0,-4 0 0 0 0,-4 0 0 0 0,-5 0 0 0 0,-2 0 0 0 0,-1 0 0 0 0,-2 0 0 0 0,0 0 0 0 0,1 0 0 0 0,7 0 0 0 0,3 0 0 0 0,8 0 0 0 0,0 0 0 0 0,6 0 0 0 0,7 0 0 0 0,5 0 0 0 0,6 0 0 0 0,-6 0 0 0 0,-7 0 0 0 0,-2 0 0 0 0,-5 0 0 0 0,-6 0 0 0 0,-6 0 0 0 0,-5 0 0 0 0,-3 0 0 0 0,-2 0 0 0 0,-1 0 0 0 0,0 0 0 0 0,0 0 0 0 0,0 0 0 0 0,0 0 0 0 0,1 0 0 0 0,8 0 0 0 0,2 0 0 0 0,0 0 0 0 0,-1 0 0 0 0,-3 0 0 0 0,-3 0 0 0 0,-1 0 0 0 0,-1 0 0 0 0,-9 0 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11192 1481 16383 0 0,'8'0'0'0'0,"11"0"0"0"0,17 0 0 0 0,36 0 0 0 0,29 0 0 0 0,13 0 0 0 0,11 0 0 0 0,1 0 0 0 0,-5 0 0 0 0,-16 0 0 0 0,-17 0 0 0 0,-15 0 0 0 0,19 0 0 0 0,26 0 0 0 0,25 0 0 0 0,13 0 0 0 0,-13 0 0 0 0,-22 0 0 0 0,-25 0 0 0 0,-19 0 0 0 0,-8 0 0 0 0,1 0 0 0 0,4 0 0 0 0,6 0 0 0 0,-3 0 0 0 0,-6 0 0 0 0,-8 0 0 0 0,-6 0 0 0 0,-5 0 0 0 0,5 0 0 0 0,0 0 0 0 0,8 0 0 0 0,-1 0 0 0 0,-2 0 0 0 0,-5 0 0 0 0,13 0 0 0 0,3 0 0 0 0,4 0 0 0 0,5 0 0 0 0,-3 0 0 0 0,1 0 0 0 0,-5 0 0 0 0,-8 0 0 0 0,-14 0 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5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13229 1481 16383 0 0,'8'0'0'0'0,"43"0"0"0"0,44 0 0 0 0,31 0 0 0 0,25 0 0 0 0,3 0 0 0 0,-8 0 0 0 0,-14 0 0 0 0,-20 0 0 0 0,-22 0 0 0 0,-18 0 0 0 0,-14 0 0 0 0,-8 0 0 0 0,4 0 0 0 0,-1 0 0 0 0,0 0 0 0 0,-1 0 0 0 0,-2 0 0 0 0,-2 0 0 0 0,8 0 0 0 0,2 0 0 0 0,7 0 0 0 0,1 0 0 0 0,-3 0 0 0 0,-13 0 0 0 0,-6 0 0 0 0,-3 0 0 0 0,0 0 0 0 0,1 0 0 0 0,1 0 0 0 0,1 0 0 0 0,1 0 0 0 0,2 0 0 0 0,-8 0 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14658 1481 16383 0 0,'8'0'0'0'0,"11"0"0"0"0,17 0 0 0 0,28 0 0 0 0,10 0 0 0 0,17 0 0 0 0,1 0 0 0 0,-8 0 0 0 0,-1 0 0 0 0,-8 0 0 0 0,-7 0 0 0 0,7 0 0 0 0,0 0 0 0 0,-5 0 0 0 0,1 0 0 0 0,-2 0 0 0 0,-7 0 0 0 0,-4 0 0 0 0,3 0 0 0 0,-1 0 0 0 0,-2 0 0 0 0,-3 0 0 0 0,-3 0 0 0 0,-2 0 0 0 0,6 0 0 0 0,1 0 0 0 0,16 0 0 0 0,3 0 0 0 0,-4 0 0 0 0,-5 0 0 0 0,-7 0 0 0 0,-5 0 0 0 0,-12 0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1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6165 1455 16383 0 0,'8'0'0'0'0,"10"0"0"0"0,19 0 0 0 0,11 0 0 0 0,-3 0 0 0 0,-1 0 0 0 0,24 0 0 0 0,16 0 0 0 0,18 0 0 0 0,16 0 0 0 0,-4 0 0 0 0,-6 0 0 0 0,-13 0 0 0 0,-7 0 0 0 0,-10 0 0 0 0,-3 0 0 0 0,11 0 0 0 0,6 0 0 0 0,3 0 0 0 0,-6 0 0 0 0,-10 0 0 0 0,-11 0 0 0 0,-1 0 0 0 0,-3 0 0 0 0,-6 0 0 0 0,-3 0 0 0 0,-4 0 0 0 0,-3 0 0 0 0,-1 0 0 0 0,0 0 0 0 0,-1 0 0 0 0,0 0 0 0 0,0 0 0 0 0,9 0 0 0 0,2 0 0 0 0,0 0 0 0 0,-2 0 0 0 0,-10 0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7620 1481 16383 0 0,'16'0'0'0'0,"13"0"0"0"0,42 0 0 0 0,49 0 0 0 0,28 0 0 0 0,12 0 0 0 0,-12 0 0 0 0,-24 0 0 0 0,-25 0 0 0 0,-21 0 0 0 0,-24 0 0 0 0,-5 0 0 0 0,-3 0 0 0 0,15 0 0 0 0,5 0 0 0 0,-1 0 0 0 0,-4 0 0 0 0,-3 0 0 0 0,-4 0 0 0 0,-4 0 0 0 0,-1 0 0 0 0,-2 0 0 0 0,-1 0 0 0 0,-8 0 0 0 0,-2 0 0 0 0,0 0 0 0 0,3 0 0 0 0,10 0 0 0 0,4 0 0 0 0,3 0 0 0 0,-2 0 0 0 0,-1 0 0 0 0,6 0 0 0 0,1 0 0 0 0,-2 0 0 0 0,-2 0 0 0 0,-11 0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3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9022 1481 16383 0 0,'8'0'0'0'0,"27"0"0"0"0,23 0 0 0 0,10 0 0 0 0,9 0 0 0 0,0 0 0 0 0,2 0 0 0 0,-3 0 0 0 0,-8 0 0 0 0,-6 0 0 0 0,-15 0 0 0 0,-7 0 0 0 0,-2 0 0 0 0,9 0 0 0 0,3 0 0 0 0,10 0 0 0 0,19 0 0 0 0,4 0 0 0 0,-5 0 0 0 0,-7 0 0 0 0,0 0 0 0 0,-3 0 0 0 0,-7 0 0 0 0,-4 0 0 0 0,3 0 0 0 0,8 0 0 0 0,1 0 0 0 0,-5 0 0 0 0,-4 0 0 0 0,-4 0 0 0 0,-5 0 0 0 0,-2 0 0 0 0,-1 0 0 0 0,-2 0 0 0 0,0 0 0 0 0,1 0 0 0 0,7 0 0 0 0,3 0 0 0 0,8 0 0 0 0,0 0 0 0 0,6 0 0 0 0,7 0 0 0 0,5 0 0 0 0,6 0 0 0 0,-6 0 0 0 0,-7 0 0 0 0,-2 0 0 0 0,-5 0 0 0 0,-6 0 0 0 0,-6 0 0 0 0,-5 0 0 0 0,-3 0 0 0 0,-2 0 0 0 0,-1 0 0 0 0,0 0 0 0 0,0 0 0 0 0,0 0 0 0 0,0 0 0 0 0,1 0 0 0 0,8 0 0 0 0,2 0 0 0 0,0 0 0 0 0,-1 0 0 0 0,-3 0 0 0 0,-3 0 0 0 0,-1 0 0 0 0,-1 0 0 0 0,-9 0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11192 1481 16383 0 0,'8'0'0'0'0,"11"0"0"0"0,17 0 0 0 0,36 0 0 0 0,29 0 0 0 0,13 0 0 0 0,11 0 0 0 0,1 0 0 0 0,-5 0 0 0 0,-16 0 0 0 0,-17 0 0 0 0,-15 0 0 0 0,19 0 0 0 0,26 0 0 0 0,25 0 0 0 0,13 0 0 0 0,-13 0 0 0 0,-22 0 0 0 0,-25 0 0 0 0,-19 0 0 0 0,-8 0 0 0 0,1 0 0 0 0,4 0 0 0 0,6 0 0 0 0,-3 0 0 0 0,-6 0 0 0 0,-8 0 0 0 0,-6 0 0 0 0,-5 0 0 0 0,5 0 0 0 0,0 0 0 0 0,8 0 0 0 0,-1 0 0 0 0,-2 0 0 0 0,-5 0 0 0 0,13 0 0 0 0,3 0 0 0 0,4 0 0 0 0,5 0 0 0 0,-3 0 0 0 0,1 0 0 0 0,-5 0 0 0 0,-8 0 0 0 0,-14 0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5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13229 1481 16383 0 0,'8'0'0'0'0,"43"0"0"0"0,44 0 0 0 0,31 0 0 0 0,25 0 0 0 0,3 0 0 0 0,-8 0 0 0 0,-14 0 0 0 0,-20 0 0 0 0,-22 0 0 0 0,-18 0 0 0 0,-14 0 0 0 0,-8 0 0 0 0,4 0 0 0 0,-1 0 0 0 0,0 0 0 0 0,-1 0 0 0 0,-2 0 0 0 0,-2 0 0 0 0,8 0 0 0 0,2 0 0 0 0,7 0 0 0 0,1 0 0 0 0,-3 0 0 0 0,-13 0 0 0 0,-6 0 0 0 0,-3 0 0 0 0,0 0 0 0 0,1 0 0 0 0,1 0 0 0 0,1 0 0 0 0,1 0 0 0 0,2 0 0 0 0,-8 0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2T08:18:32.88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14658 1481 16383 0 0,'8'0'0'0'0,"11"0"0"0"0,17 0 0 0 0,28 0 0 0 0,10 0 0 0 0,17 0 0 0 0,1 0 0 0 0,-8 0 0 0 0,-1 0 0 0 0,-8 0 0 0 0,-7 0 0 0 0,7 0 0 0 0,0 0 0 0 0,-5 0 0 0 0,1 0 0 0 0,-2 0 0 0 0,-7 0 0 0 0,-4 0 0 0 0,3 0 0 0 0,-1 0 0 0 0,-2 0 0 0 0,-3 0 0 0 0,-3 0 0 0 0,-2 0 0 0 0,6 0 0 0 0,1 0 0 0 0,16 0 0 0 0,3 0 0 0 0,-4 0 0 0 0,-5 0 0 0 0,-7 0 0 0 0,-5 0 0 0 0,-12 0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1T16:18:44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16915 1474 16383 0 0,'4'4'0'0'0,"5"5"0"0"0,6 5 0 0 0,3 5 0 0 0,3 2 0 0 0,3 2 0 0 0,0 2 0 0 0,4 3 0 0 0,6 6 0 0 0,1 1 0 0 0,-2-2 0 0 0,-6-6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8.png"/><Relationship Id="rId18" Type="http://schemas.openxmlformats.org/officeDocument/2006/relationships/customXml" Target="../ink/ink8.xml"/><Relationship Id="rId3" Type="http://schemas.openxmlformats.org/officeDocument/2006/relationships/image" Target="../media/image2.png"/><Relationship Id="rId21" Type="http://schemas.openxmlformats.org/officeDocument/2006/relationships/image" Target="../media/image5.jpeg"/><Relationship Id="rId7" Type="http://schemas.openxmlformats.org/officeDocument/2006/relationships/image" Target="../media/image5.png"/><Relationship Id="rId12" Type="http://schemas.openxmlformats.org/officeDocument/2006/relationships/customXml" Target="../ink/ink5.xml"/><Relationship Id="rId17" Type="http://schemas.openxmlformats.org/officeDocument/2006/relationships/image" Target="../media/image10.png"/><Relationship Id="rId2" Type="http://schemas.openxmlformats.org/officeDocument/2006/relationships/image" Target="../media/image3.jpeg"/><Relationship Id="rId16" Type="http://schemas.openxmlformats.org/officeDocument/2006/relationships/customXml" Target="../ink/ink7.xml"/><Relationship Id="rId20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6" Type="http://schemas.openxmlformats.org/officeDocument/2006/relationships/customXml" Target="../ink/ink2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customXml" Target="../ink/ink4.xml"/><Relationship Id="rId19" Type="http://schemas.openxmlformats.org/officeDocument/2006/relationships/image" Target="../media/image11.png"/><Relationship Id="rId4" Type="http://schemas.openxmlformats.org/officeDocument/2006/relationships/customXml" Target="../ink/ink1.xml"/><Relationship Id="rId9" Type="http://schemas.openxmlformats.org/officeDocument/2006/relationships/image" Target="../media/image6.png"/><Relationship Id="rId14" Type="http://schemas.openxmlformats.org/officeDocument/2006/relationships/customXml" Target="../ink/ink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customXml" Target="../ink/ink14.xml"/><Relationship Id="rId18" Type="http://schemas.openxmlformats.org/officeDocument/2006/relationships/image" Target="../media/image11.png"/><Relationship Id="rId3" Type="http://schemas.openxmlformats.org/officeDocument/2006/relationships/customXml" Target="../ink/ink9.xml"/><Relationship Id="rId21" Type="http://schemas.openxmlformats.org/officeDocument/2006/relationships/image" Target="../media/image5.jpeg"/><Relationship Id="rId7" Type="http://schemas.openxmlformats.org/officeDocument/2006/relationships/customXml" Target="../ink/ink11.xml"/><Relationship Id="rId12" Type="http://schemas.openxmlformats.org/officeDocument/2006/relationships/image" Target="../media/image8.png"/><Relationship Id="rId17" Type="http://schemas.openxmlformats.org/officeDocument/2006/relationships/customXml" Target="../ink/ink16.xml"/><Relationship Id="rId2" Type="http://schemas.openxmlformats.org/officeDocument/2006/relationships/image" Target="../media/image2.png"/><Relationship Id="rId16" Type="http://schemas.openxmlformats.org/officeDocument/2006/relationships/image" Target="../media/image10.png"/><Relationship Id="rId20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11" Type="http://schemas.openxmlformats.org/officeDocument/2006/relationships/customXml" Target="../ink/ink13.xml"/><Relationship Id="rId5" Type="http://schemas.openxmlformats.org/officeDocument/2006/relationships/customXml" Target="../ink/ink10.xml"/><Relationship Id="rId15" Type="http://schemas.openxmlformats.org/officeDocument/2006/relationships/customXml" Target="../ink/ink15.xml"/><Relationship Id="rId10" Type="http://schemas.openxmlformats.org/officeDocument/2006/relationships/image" Target="../media/image7.png"/><Relationship Id="rId19" Type="http://schemas.openxmlformats.org/officeDocument/2006/relationships/image" Target="../media/image3.jpeg"/><Relationship Id="rId4" Type="http://schemas.openxmlformats.org/officeDocument/2006/relationships/image" Target="../media/image4.png"/><Relationship Id="rId9" Type="http://schemas.openxmlformats.org/officeDocument/2006/relationships/customXml" Target="../ink/ink12.xml"/><Relationship Id="rId1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3KxJ_51F6E8?feature=oembed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customXml" Target="../ink/ink22.xml"/><Relationship Id="rId18" Type="http://schemas.openxmlformats.org/officeDocument/2006/relationships/image" Target="../media/image11.png"/><Relationship Id="rId3" Type="http://schemas.openxmlformats.org/officeDocument/2006/relationships/customXml" Target="../ink/ink17.xml"/><Relationship Id="rId21" Type="http://schemas.openxmlformats.org/officeDocument/2006/relationships/image" Target="../media/image10.jpeg"/><Relationship Id="rId7" Type="http://schemas.openxmlformats.org/officeDocument/2006/relationships/customXml" Target="../ink/ink19.xml"/><Relationship Id="rId12" Type="http://schemas.openxmlformats.org/officeDocument/2006/relationships/image" Target="../media/image8.png"/><Relationship Id="rId17" Type="http://schemas.openxmlformats.org/officeDocument/2006/relationships/customXml" Target="../ink/ink24.xml"/><Relationship Id="rId25" Type="http://schemas.openxmlformats.org/officeDocument/2006/relationships/image" Target="../media/image5.jpeg"/><Relationship Id="rId2" Type="http://schemas.openxmlformats.org/officeDocument/2006/relationships/image" Target="../media/image2.png"/><Relationship Id="rId16" Type="http://schemas.openxmlformats.org/officeDocument/2006/relationships/image" Target="../media/image10.png"/><Relationship Id="rId20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11" Type="http://schemas.openxmlformats.org/officeDocument/2006/relationships/customXml" Target="../ink/ink21.xml"/><Relationship Id="rId24" Type="http://schemas.openxmlformats.org/officeDocument/2006/relationships/image" Target="../media/image13.png"/><Relationship Id="rId5" Type="http://schemas.openxmlformats.org/officeDocument/2006/relationships/customXml" Target="../ink/ink18.xml"/><Relationship Id="rId15" Type="http://schemas.openxmlformats.org/officeDocument/2006/relationships/customXml" Target="../ink/ink23.xml"/><Relationship Id="rId23" Type="http://schemas.openxmlformats.org/officeDocument/2006/relationships/image" Target="../media/image12.jpeg"/><Relationship Id="rId10" Type="http://schemas.openxmlformats.org/officeDocument/2006/relationships/image" Target="../media/image7.png"/><Relationship Id="rId19" Type="http://schemas.openxmlformats.org/officeDocument/2006/relationships/image" Target="../media/image8.jpeg"/><Relationship Id="rId4" Type="http://schemas.openxmlformats.org/officeDocument/2006/relationships/image" Target="../media/image4.png"/><Relationship Id="rId9" Type="http://schemas.openxmlformats.org/officeDocument/2006/relationships/customXml" Target="../ink/ink20.xml"/><Relationship Id="rId14" Type="http://schemas.openxmlformats.org/officeDocument/2006/relationships/image" Target="../media/image9.png"/><Relationship Id="rId22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ECBCE01C-30D5-CF41-4666-854CAE9A1E5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16344" r="9089" b="11733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8" name="Rectangle 2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6B1F9D-D3F5-CF6F-13CF-6856C13B7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84" y="1226746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dirty="0"/>
              <a:t>ANDREJ PLENKOVIĆ POSTAJE VLASNIK DINAMA?!</a:t>
            </a:r>
            <a:endParaRPr lang="en-US" b="1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5E472-C34A-7204-C831-513A29C2E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b="1"/>
              <a:t>PONUDA KOJA SE NE ODBIJA!</a:t>
            </a:r>
          </a:p>
        </p:txBody>
      </p:sp>
      <p:sp>
        <p:nvSpPr>
          <p:cNvPr id="29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6" descr="Logo&#10;&#10;Description automatically generated">
            <a:extLst>
              <a:ext uri="{FF2B5EF4-FFF2-40B4-BE49-F238E27FC236}">
                <a16:creationId xmlns:a16="http://schemas.microsoft.com/office/drawing/2014/main" id="{B759A8B6-55C9-6C65-0365-DB83F81C7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982" y="319895"/>
            <a:ext cx="1050506" cy="79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5325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C62F1-FCE7-953A-FC70-5878F7B70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94311"/>
            <a:ext cx="7181520" cy="1600200"/>
          </a:xfrm>
        </p:spPr>
        <p:txBody>
          <a:bodyPr/>
          <a:lstStyle/>
          <a:p>
            <a:r>
              <a:rPr lang="en-US" b="1">
                <a:latin typeface="Abadi" panose="020B0604020104020204" pitchFamily="34" charset="0"/>
                <a:cs typeface="Calibri Light"/>
              </a:rPr>
              <a:t>Andrej </a:t>
            </a:r>
            <a:r>
              <a:rPr lang="en-US" b="1" err="1">
                <a:latin typeface="Abadi" panose="020B0604020104020204" pitchFamily="34" charset="0"/>
                <a:cs typeface="Calibri Light"/>
              </a:rPr>
              <a:t>Plenković</a:t>
            </a:r>
            <a:r>
              <a:rPr lang="en-US" b="1">
                <a:latin typeface="Abadi" panose="020B0604020104020204" pitchFamily="34" charset="0"/>
                <a:cs typeface="Calibri Light"/>
              </a:rPr>
              <a:t> </a:t>
            </a:r>
            <a:r>
              <a:rPr lang="en-US" b="1" err="1">
                <a:latin typeface="Abadi" panose="020B0604020104020204" pitchFamily="34" charset="0"/>
                <a:cs typeface="Calibri Light"/>
              </a:rPr>
              <a:t>vlasnik</a:t>
            </a:r>
            <a:r>
              <a:rPr lang="en-US" b="1">
                <a:latin typeface="Abadi" panose="020B0604020104020204" pitchFamily="34" charset="0"/>
                <a:cs typeface="Calibri Light"/>
              </a:rPr>
              <a:t> </a:t>
            </a:r>
            <a:r>
              <a:rPr lang="en-US" b="1" err="1">
                <a:latin typeface="Abadi" panose="020B0604020104020204" pitchFamily="34" charset="0"/>
                <a:cs typeface="Calibri Light"/>
              </a:rPr>
              <a:t>dinama</a:t>
            </a:r>
            <a:r>
              <a:rPr lang="en-US" b="1">
                <a:latin typeface="Abadi" panose="020B0604020104020204" pitchFamily="34" charset="0"/>
                <a:cs typeface="Calibri Light"/>
              </a:rPr>
              <a:t>?</a:t>
            </a:r>
            <a:endParaRPr lang="en-US" b="1">
              <a:latin typeface="Abadi" panose="020B0604020104020204" pitchFamily="34" charset="0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93576777-6F2B-0AF6-8BEA-BD9A7E4D03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187" y="928846"/>
            <a:ext cx="4993259" cy="2894333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7CCA8A-5FA1-23A1-21DC-D0B70F613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322" y="4785266"/>
            <a:ext cx="6167312" cy="35729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noProof="1">
                <a:latin typeface="Abadi"/>
                <a:cs typeface="Calibri"/>
              </a:rPr>
              <a:t>Andrej Plenković je jučer na saboru objavio vrlo mogući dolazak u zagrebački Dinamo s ulogom </a:t>
            </a:r>
            <a:r>
              <a:rPr lang="en-US" sz="2400" b="1" noProof="1">
                <a:latin typeface="Abadi"/>
                <a:cs typeface="Calibri"/>
              </a:rPr>
              <a:t>vlasnika kluba </a:t>
            </a:r>
            <a:r>
              <a:rPr lang="en-US" sz="2400" noProof="1">
                <a:latin typeface="Abadi"/>
                <a:cs typeface="Calibri"/>
              </a:rPr>
              <a:t>zatim cijeli je sabor prasnuo u smijeh, ali premijer se nije šalio</a:t>
            </a:r>
            <a:r>
              <a:rPr lang="en-US" sz="2400" noProof="1">
                <a:cs typeface="Calibri"/>
              </a:rPr>
              <a:t>.</a:t>
            </a:r>
          </a:p>
          <a:p>
            <a:endParaRPr lang="en-US" sz="2000" noProof="1">
              <a:cs typeface="Calibri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02998C-C449-50AB-27F4-51F280EE8C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322" y="118613"/>
            <a:ext cx="775661" cy="5679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9751F5-DB24-C1F0-F749-C98FDE681F4F}"/>
              </a:ext>
            </a:extLst>
          </p:cNvPr>
          <p:cNvSpPr txBox="1"/>
          <p:nvPr/>
        </p:nvSpPr>
        <p:spPr>
          <a:xfrm>
            <a:off x="1347956" y="209269"/>
            <a:ext cx="878456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        </a:t>
            </a:r>
            <a:r>
              <a:rPr lang="en-US">
                <a:highlight>
                  <a:srgbClr val="FF0000"/>
                </a:highlight>
                <a:cs typeface="Calibri"/>
              </a:rPr>
              <a:t> </a:t>
            </a:r>
            <a:r>
              <a:rPr lang="en-US">
                <a:solidFill>
                  <a:schemeClr val="bg1"/>
                </a:solidFill>
                <a:highlight>
                  <a:srgbClr val="FF0000"/>
                </a:highlight>
                <a:cs typeface="Calibri"/>
              </a:rPr>
              <a:t> </a:t>
            </a:r>
            <a:r>
              <a:rPr lang="en-US" b="1">
                <a:solidFill>
                  <a:schemeClr val="bg1"/>
                </a:solidFill>
                <a:highlight>
                  <a:srgbClr val="FF0000"/>
                </a:highlight>
                <a:cs typeface="Calibri"/>
              </a:rPr>
              <a:t>PLUS+</a:t>
            </a:r>
            <a:r>
              <a:rPr lang="en-US" b="1">
                <a:cs typeface="Calibri"/>
              </a:rPr>
              <a:t>     NEWS     SHOW      SPORT      LIFE&amp;STYLE      SCI/TECH      VIRAL     VIDEO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F51D0EE-4167-9636-91ED-9C1849C30551}"/>
              </a:ext>
            </a:extLst>
          </p:cNvPr>
          <p:cNvSpPr/>
          <p:nvPr/>
        </p:nvSpPr>
        <p:spPr>
          <a:xfrm>
            <a:off x="10003446" y="364865"/>
            <a:ext cx="258792" cy="25879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6910CA9-5C29-5489-EB12-B3810C22D141}"/>
              </a:ext>
            </a:extLst>
          </p:cNvPr>
          <p:cNvCxnSpPr/>
          <p:nvPr/>
        </p:nvCxnSpPr>
        <p:spPr>
          <a:xfrm>
            <a:off x="12495638" y="2491075"/>
            <a:ext cx="238663" cy="109269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61E622F-8D62-DFA7-C443-66E818A2B3A7}"/>
                  </a:ext>
                </a:extLst>
              </p14:cNvPr>
              <p14:cNvContentPartPr/>
              <p14:nvPr/>
            </p14:nvContentPartPr>
            <p14:xfrm>
              <a:off x="10300584" y="604482"/>
              <a:ext cx="98023" cy="98023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61E622F-8D62-DFA7-C443-66E818A2B3A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291608" y="595506"/>
                <a:ext cx="115617" cy="1156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B0505C7-1CA8-B1D2-8F65-958C4F63A05E}"/>
                  </a:ext>
                </a:extLst>
              </p14:cNvPr>
              <p14:cNvContentPartPr/>
              <p14:nvPr/>
            </p14:nvContentPartPr>
            <p14:xfrm>
              <a:off x="2810933" y="592242"/>
              <a:ext cx="626966" cy="16933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B0505C7-1CA8-B1D2-8F65-958C4F63A05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92948" y="-254408"/>
                <a:ext cx="662577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5867702A-B184-B44E-8518-3088CD4F9624}"/>
                  </a:ext>
                </a:extLst>
              </p14:cNvPr>
              <p14:cNvContentPartPr/>
              <p14:nvPr/>
            </p14:nvContentPartPr>
            <p14:xfrm>
              <a:off x="3420533" y="592242"/>
              <a:ext cx="893979" cy="16933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5867702A-B184-B44E-8518-3088CD4F962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402538" y="-254408"/>
                <a:ext cx="929609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DB9B5EE-C2F5-B81F-A8C2-9C4C2F5A6CFD}"/>
                  </a:ext>
                </a:extLst>
              </p14:cNvPr>
              <p14:cNvContentPartPr/>
              <p14:nvPr/>
            </p14:nvContentPartPr>
            <p14:xfrm>
              <a:off x="4351866" y="609175"/>
              <a:ext cx="860722" cy="16933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DB9B5EE-C2F5-B81F-A8C2-9C4C2F5A6CF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33874" y="-237475"/>
                <a:ext cx="896346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9D64DA5-1574-8122-5940-4887930CB293}"/>
                  </a:ext>
                </a:extLst>
              </p14:cNvPr>
              <p14:cNvContentPartPr/>
              <p14:nvPr/>
            </p14:nvContentPartPr>
            <p14:xfrm>
              <a:off x="5249333" y="609175"/>
              <a:ext cx="1438186" cy="16933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9D64DA5-1574-8122-5940-4887930CB29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231338" y="-237475"/>
                <a:ext cx="1473817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1DBE1EC7-794C-3C9A-39F0-A3B825D8EA36}"/>
                  </a:ext>
                </a:extLst>
              </p14:cNvPr>
              <p14:cNvContentPartPr/>
              <p14:nvPr/>
            </p14:nvContentPartPr>
            <p14:xfrm>
              <a:off x="6637866" y="609175"/>
              <a:ext cx="1283278" cy="16933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1DBE1EC7-794C-3C9A-39F0-A3B825D8EA3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619873" y="-237475"/>
                <a:ext cx="1318905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A590F179-B9D0-1B9E-F832-7FCE56011BBE}"/>
                  </a:ext>
                </a:extLst>
              </p14:cNvPr>
              <p14:cNvContentPartPr/>
              <p14:nvPr/>
            </p14:nvContentPartPr>
            <p14:xfrm>
              <a:off x="7941733" y="609175"/>
              <a:ext cx="827402" cy="16933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A590F179-B9D0-1B9E-F832-7FCE56011BB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923746" y="-237475"/>
                <a:ext cx="863016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533A7602-B179-2D79-24B8-CFBA7B6118E1}"/>
                  </a:ext>
                </a:extLst>
              </p14:cNvPr>
              <p14:cNvContentPartPr/>
              <p14:nvPr/>
            </p14:nvContentPartPr>
            <p14:xfrm>
              <a:off x="8856132" y="609175"/>
              <a:ext cx="744815" cy="16933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533A7602-B179-2D79-24B8-CFBA7B6118E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838141" y="-237475"/>
                <a:ext cx="780437" cy="1693300"/>
              </a:xfrm>
              <a:prstGeom prst="rect">
                <a:avLst/>
              </a:prstGeom>
            </p:spPr>
          </p:pic>
        </mc:Fallback>
      </mc:AlternateContent>
      <p:sp>
        <p:nvSpPr>
          <p:cNvPr id="30" name="Minus Sign 29">
            <a:extLst>
              <a:ext uri="{FF2B5EF4-FFF2-40B4-BE49-F238E27FC236}">
                <a16:creationId xmlns:a16="http://schemas.microsoft.com/office/drawing/2014/main" id="{D4E078DB-F263-274F-3745-4DC99EBD1269}"/>
              </a:ext>
            </a:extLst>
          </p:cNvPr>
          <p:cNvSpPr/>
          <p:nvPr/>
        </p:nvSpPr>
        <p:spPr>
          <a:xfrm>
            <a:off x="1250510" y="286269"/>
            <a:ext cx="416943" cy="11501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Minus Sign 30">
            <a:extLst>
              <a:ext uri="{FF2B5EF4-FFF2-40B4-BE49-F238E27FC236}">
                <a16:creationId xmlns:a16="http://schemas.microsoft.com/office/drawing/2014/main" id="{9D489BC1-6164-4177-1536-137C67CDF49F}"/>
              </a:ext>
            </a:extLst>
          </p:cNvPr>
          <p:cNvSpPr/>
          <p:nvPr/>
        </p:nvSpPr>
        <p:spPr>
          <a:xfrm>
            <a:off x="1250509" y="286268"/>
            <a:ext cx="416943" cy="11501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Minus Sign 31">
            <a:extLst>
              <a:ext uri="{FF2B5EF4-FFF2-40B4-BE49-F238E27FC236}">
                <a16:creationId xmlns:a16="http://schemas.microsoft.com/office/drawing/2014/main" id="{586925A6-9626-DFEA-33E4-496A5F929BD7}"/>
              </a:ext>
            </a:extLst>
          </p:cNvPr>
          <p:cNvSpPr/>
          <p:nvPr/>
        </p:nvSpPr>
        <p:spPr>
          <a:xfrm>
            <a:off x="1250510" y="386910"/>
            <a:ext cx="416943" cy="11501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Minus Sign 32">
            <a:extLst>
              <a:ext uri="{FF2B5EF4-FFF2-40B4-BE49-F238E27FC236}">
                <a16:creationId xmlns:a16="http://schemas.microsoft.com/office/drawing/2014/main" id="{AF3ADEF4-19D6-1C67-9329-D31B8B3BB49F}"/>
              </a:ext>
            </a:extLst>
          </p:cNvPr>
          <p:cNvSpPr/>
          <p:nvPr/>
        </p:nvSpPr>
        <p:spPr>
          <a:xfrm>
            <a:off x="1250509" y="487551"/>
            <a:ext cx="416943" cy="11501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5D49CDE-69D5-0D66-6985-007BC0375C3E}"/>
              </a:ext>
            </a:extLst>
          </p:cNvPr>
          <p:cNvSpPr txBox="1"/>
          <p:nvPr/>
        </p:nvSpPr>
        <p:spPr>
          <a:xfrm>
            <a:off x="0" y="4458501"/>
            <a:ext cx="82510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noProof="1">
                <a:cs typeface="Calibri"/>
              </a:rPr>
              <a:t>Piše </a:t>
            </a:r>
            <a:r>
              <a:rPr lang="en-US" noProof="1">
                <a:solidFill>
                  <a:srgbClr val="00B0F0"/>
                </a:solidFill>
                <a:cs typeface="Calibri"/>
              </a:rPr>
              <a:t>Petra Milić</a:t>
            </a:r>
            <a:r>
              <a:rPr lang="en-US" noProof="1">
                <a:cs typeface="Calibri"/>
              </a:rPr>
              <a:t>, </a:t>
            </a:r>
            <a:r>
              <a:rPr lang="en-US" noProof="1">
                <a:solidFill>
                  <a:srgbClr val="00B0F0"/>
                </a:solidFill>
                <a:cs typeface="Calibri"/>
              </a:rPr>
              <a:t>Marko Čičak</a:t>
            </a:r>
            <a:r>
              <a:rPr lang="en-US" noProof="1">
                <a:cs typeface="Calibri"/>
              </a:rPr>
              <a:t>, srijeda 1.2. 2023. U 17:23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C7F4EDC0-8FF2-24A8-E2D9-ADF460209677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555" y="779253"/>
            <a:ext cx="4587618" cy="6078747"/>
          </a:xfrm>
          <a:prstGeom prst="rect">
            <a:avLst/>
          </a:prstGeom>
        </p:spPr>
      </p:pic>
      <p:pic>
        <p:nvPicPr>
          <p:cNvPr id="6" name="Picture 10">
            <a:extLst>
              <a:ext uri="{FF2B5EF4-FFF2-40B4-BE49-F238E27FC236}">
                <a16:creationId xmlns:a16="http://schemas.microsoft.com/office/drawing/2014/main" id="{418896AE-BF81-7641-CD94-E29C762C3392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948" y="324235"/>
            <a:ext cx="1309523" cy="37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37410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C62F1-FCE7-953A-FC70-5878F7B70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76" y="-219575"/>
            <a:ext cx="7181520" cy="1600200"/>
          </a:xfrm>
        </p:spPr>
        <p:txBody>
          <a:bodyPr/>
          <a:lstStyle/>
          <a:p>
            <a:r>
              <a:rPr lang="en-US" b="1">
                <a:latin typeface="Abadi"/>
                <a:cs typeface="Calibri Light"/>
              </a:rPr>
              <a:t>Andrej </a:t>
            </a:r>
            <a:r>
              <a:rPr lang="en-US" b="1" err="1">
                <a:latin typeface="Abadi"/>
                <a:cs typeface="Calibri Light"/>
              </a:rPr>
              <a:t>Plenković</a:t>
            </a:r>
            <a:r>
              <a:rPr lang="en-US" b="1">
                <a:latin typeface="Abadi"/>
                <a:cs typeface="Calibri Light"/>
              </a:rPr>
              <a:t> </a:t>
            </a:r>
            <a:r>
              <a:rPr lang="en-US" b="1" err="1">
                <a:latin typeface="Abadi"/>
                <a:cs typeface="Calibri Light"/>
              </a:rPr>
              <a:t>vlasnik</a:t>
            </a:r>
            <a:r>
              <a:rPr lang="en-US" b="1">
                <a:latin typeface="Abadi"/>
                <a:cs typeface="Calibri Light"/>
              </a:rPr>
              <a:t> </a:t>
            </a:r>
            <a:r>
              <a:rPr lang="en-US" b="1" err="1">
                <a:latin typeface="Abadi"/>
                <a:cs typeface="Calibri Light"/>
              </a:rPr>
              <a:t>dinama</a:t>
            </a:r>
            <a:r>
              <a:rPr lang="en-US" b="1">
                <a:latin typeface="Abadi"/>
                <a:cs typeface="Calibri Light"/>
              </a:rPr>
              <a:t>?!</a:t>
            </a:r>
            <a:endParaRPr lang="en-US" b="1">
              <a:latin typeface="Abadi" panose="020B0604020104020204" pitchFamily="34" charset="0"/>
              <a:cs typeface="Calibri Ligh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7CCA8A-5FA1-23A1-21DC-D0B70F613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918" y="3737234"/>
            <a:ext cx="8076436" cy="57389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noProof="1">
                <a:latin typeface="Abadi"/>
                <a:ea typeface="Abadi" panose="02000000000000000000" pitchFamily="2" charset="0"/>
                <a:cs typeface="Calibri"/>
              </a:rPr>
              <a:t>Poslije zastupničkog sabora, premijer je izjavio kako je u pregovorima  za vlasništvo kluba Dinamo Zagreb. </a:t>
            </a:r>
          </a:p>
          <a:p>
            <a:r>
              <a:rPr lang="en-US" sz="2000" noProof="1">
                <a:latin typeface="Abadi"/>
                <a:ea typeface="Abadi" panose="02000000000000000000" pitchFamily="2" charset="0"/>
                <a:cs typeface="Calibri"/>
              </a:rPr>
              <a:t>Cijeli je sabor prasnuo u smijeh misleći da je to samo jedna od njegovih šala no, premijer Andrej Plenković je izjavio “Vi mislite da se ja šalim?” zatim je nastala velika svađa</a:t>
            </a:r>
            <a:r>
              <a:rPr lang="en-US" noProof="1">
                <a:cs typeface="Calibri"/>
              </a:rPr>
              <a:t>. 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02998C-C449-50AB-27F4-51F280EE8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22" y="118613"/>
            <a:ext cx="775661" cy="5679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9751F5-DB24-C1F0-F749-C98FDE681F4F}"/>
              </a:ext>
            </a:extLst>
          </p:cNvPr>
          <p:cNvSpPr txBox="1"/>
          <p:nvPr/>
        </p:nvSpPr>
        <p:spPr>
          <a:xfrm>
            <a:off x="1347956" y="223647"/>
            <a:ext cx="845388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        </a:t>
            </a:r>
            <a:r>
              <a:rPr lang="en-US">
                <a:highlight>
                  <a:srgbClr val="FF0000"/>
                </a:highlight>
                <a:cs typeface="Calibri"/>
              </a:rPr>
              <a:t> </a:t>
            </a:r>
            <a:r>
              <a:rPr lang="en-US">
                <a:solidFill>
                  <a:schemeClr val="bg1"/>
                </a:solidFill>
                <a:highlight>
                  <a:srgbClr val="FF0000"/>
                </a:highlight>
                <a:cs typeface="Calibri"/>
              </a:rPr>
              <a:t> </a:t>
            </a:r>
            <a:r>
              <a:rPr lang="en-US" b="1">
                <a:solidFill>
                  <a:schemeClr val="bg1"/>
                </a:solidFill>
                <a:highlight>
                  <a:srgbClr val="FF0000"/>
                </a:highlight>
                <a:cs typeface="Calibri"/>
              </a:rPr>
              <a:t>PLUS+</a:t>
            </a:r>
            <a:r>
              <a:rPr lang="en-US" b="1">
                <a:cs typeface="Calibri"/>
              </a:rPr>
              <a:t>     NEWS     SHOW      SPORT      LIFE&amp;STYLE      SCI/TECH      VIRAL     VIDEO</a:t>
            </a:r>
            <a:endParaRPr lang="en-US" b="1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F51D0EE-4167-9636-91ED-9C1849C30551}"/>
              </a:ext>
            </a:extLst>
          </p:cNvPr>
          <p:cNvSpPr/>
          <p:nvPr/>
        </p:nvSpPr>
        <p:spPr>
          <a:xfrm>
            <a:off x="10075333" y="321733"/>
            <a:ext cx="258792" cy="25879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6910CA9-5C29-5489-EB12-B3810C22D141}"/>
              </a:ext>
            </a:extLst>
          </p:cNvPr>
          <p:cNvCxnSpPr/>
          <p:nvPr/>
        </p:nvCxnSpPr>
        <p:spPr>
          <a:xfrm>
            <a:off x="12495638" y="2491075"/>
            <a:ext cx="238663" cy="109269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61E622F-8D62-DFA7-C443-66E818A2B3A7}"/>
                  </a:ext>
                </a:extLst>
              </p14:cNvPr>
              <p14:cNvContentPartPr/>
              <p14:nvPr/>
            </p14:nvContentPartPr>
            <p14:xfrm>
              <a:off x="10300584" y="604482"/>
              <a:ext cx="98023" cy="98023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61E622F-8D62-DFA7-C443-66E818A2B3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91608" y="595506"/>
                <a:ext cx="115617" cy="1156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B0505C7-1CA8-B1D2-8F65-958C4F63A05E}"/>
                  </a:ext>
                </a:extLst>
              </p14:cNvPr>
              <p14:cNvContentPartPr/>
              <p14:nvPr/>
            </p14:nvContentPartPr>
            <p14:xfrm>
              <a:off x="2810933" y="592242"/>
              <a:ext cx="626966" cy="16933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B0505C7-1CA8-B1D2-8F65-958C4F63A05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92948" y="-254408"/>
                <a:ext cx="662577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5867702A-B184-B44E-8518-3088CD4F9624}"/>
                  </a:ext>
                </a:extLst>
              </p14:cNvPr>
              <p14:cNvContentPartPr/>
              <p14:nvPr/>
            </p14:nvContentPartPr>
            <p14:xfrm>
              <a:off x="3420533" y="592242"/>
              <a:ext cx="893979" cy="16933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5867702A-B184-B44E-8518-3088CD4F962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402538" y="-254408"/>
                <a:ext cx="929609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DB9B5EE-C2F5-B81F-A8C2-9C4C2F5A6CFD}"/>
                  </a:ext>
                </a:extLst>
              </p14:cNvPr>
              <p14:cNvContentPartPr/>
              <p14:nvPr/>
            </p14:nvContentPartPr>
            <p14:xfrm>
              <a:off x="4351866" y="609175"/>
              <a:ext cx="860722" cy="16933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DB9B5EE-C2F5-B81F-A8C2-9C4C2F5A6CF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33874" y="-237475"/>
                <a:ext cx="896346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9D64DA5-1574-8122-5940-4887930CB293}"/>
                  </a:ext>
                </a:extLst>
              </p14:cNvPr>
              <p14:cNvContentPartPr/>
              <p14:nvPr/>
            </p14:nvContentPartPr>
            <p14:xfrm>
              <a:off x="5249333" y="609175"/>
              <a:ext cx="1438186" cy="16933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9D64DA5-1574-8122-5940-4887930CB29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231338" y="-237475"/>
                <a:ext cx="1473817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1DBE1EC7-794C-3C9A-39F0-A3B825D8EA36}"/>
                  </a:ext>
                </a:extLst>
              </p14:cNvPr>
              <p14:cNvContentPartPr/>
              <p14:nvPr/>
            </p14:nvContentPartPr>
            <p14:xfrm>
              <a:off x="6637866" y="609175"/>
              <a:ext cx="1283278" cy="16933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1DBE1EC7-794C-3C9A-39F0-A3B825D8EA36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619873" y="-237475"/>
                <a:ext cx="1318905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A590F179-B9D0-1B9E-F832-7FCE56011BBE}"/>
                  </a:ext>
                </a:extLst>
              </p14:cNvPr>
              <p14:cNvContentPartPr/>
              <p14:nvPr/>
            </p14:nvContentPartPr>
            <p14:xfrm>
              <a:off x="7941733" y="609175"/>
              <a:ext cx="827402" cy="16933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A590F179-B9D0-1B9E-F832-7FCE56011BB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923746" y="-237475"/>
                <a:ext cx="863016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533A7602-B179-2D79-24B8-CFBA7B6118E1}"/>
                  </a:ext>
                </a:extLst>
              </p14:cNvPr>
              <p14:cNvContentPartPr/>
              <p14:nvPr/>
            </p14:nvContentPartPr>
            <p14:xfrm>
              <a:off x="8856132" y="609175"/>
              <a:ext cx="744815" cy="16933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533A7602-B179-2D79-24B8-CFBA7B6118E1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838141" y="-237475"/>
                <a:ext cx="780437" cy="1693300"/>
              </a:xfrm>
              <a:prstGeom prst="rect">
                <a:avLst/>
              </a:prstGeom>
            </p:spPr>
          </p:pic>
        </mc:Fallback>
      </mc:AlternateContent>
      <p:sp>
        <p:nvSpPr>
          <p:cNvPr id="30" name="Minus Sign 29">
            <a:extLst>
              <a:ext uri="{FF2B5EF4-FFF2-40B4-BE49-F238E27FC236}">
                <a16:creationId xmlns:a16="http://schemas.microsoft.com/office/drawing/2014/main" id="{D4E078DB-F263-274F-3745-4DC99EBD1269}"/>
              </a:ext>
            </a:extLst>
          </p:cNvPr>
          <p:cNvSpPr/>
          <p:nvPr/>
        </p:nvSpPr>
        <p:spPr>
          <a:xfrm>
            <a:off x="1250510" y="286269"/>
            <a:ext cx="416943" cy="11501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Minus Sign 30">
            <a:extLst>
              <a:ext uri="{FF2B5EF4-FFF2-40B4-BE49-F238E27FC236}">
                <a16:creationId xmlns:a16="http://schemas.microsoft.com/office/drawing/2014/main" id="{9D489BC1-6164-4177-1536-137C67CDF49F}"/>
              </a:ext>
            </a:extLst>
          </p:cNvPr>
          <p:cNvSpPr/>
          <p:nvPr/>
        </p:nvSpPr>
        <p:spPr>
          <a:xfrm>
            <a:off x="1250509" y="286268"/>
            <a:ext cx="416943" cy="11501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Minus Sign 31">
            <a:extLst>
              <a:ext uri="{FF2B5EF4-FFF2-40B4-BE49-F238E27FC236}">
                <a16:creationId xmlns:a16="http://schemas.microsoft.com/office/drawing/2014/main" id="{586925A6-9626-DFEA-33E4-496A5F929BD7}"/>
              </a:ext>
            </a:extLst>
          </p:cNvPr>
          <p:cNvSpPr/>
          <p:nvPr/>
        </p:nvSpPr>
        <p:spPr>
          <a:xfrm>
            <a:off x="1250510" y="386910"/>
            <a:ext cx="416943" cy="11501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Minus Sign 32">
            <a:extLst>
              <a:ext uri="{FF2B5EF4-FFF2-40B4-BE49-F238E27FC236}">
                <a16:creationId xmlns:a16="http://schemas.microsoft.com/office/drawing/2014/main" id="{AF3ADEF4-19D6-1C67-9329-D31B8B3BB49F}"/>
              </a:ext>
            </a:extLst>
          </p:cNvPr>
          <p:cNvSpPr/>
          <p:nvPr/>
        </p:nvSpPr>
        <p:spPr>
          <a:xfrm>
            <a:off x="1250509" y="487551"/>
            <a:ext cx="416943" cy="11501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B02D5ED-45EA-434D-2F24-46F3DC9F779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156615" y="1443417"/>
            <a:ext cx="4003903" cy="2198569"/>
          </a:xfrm>
          <a:prstGeom prst="rect">
            <a:avLst/>
          </a:prstGeom>
        </p:spPr>
      </p:pic>
      <p:pic>
        <p:nvPicPr>
          <p:cNvPr id="11" name="Picture 20">
            <a:extLst>
              <a:ext uri="{FF2B5EF4-FFF2-40B4-BE49-F238E27FC236}">
                <a16:creationId xmlns:a16="http://schemas.microsoft.com/office/drawing/2014/main" id="{D488E39F-D7AD-CA5A-C30B-C40F783CEF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812" y="870280"/>
            <a:ext cx="3522188" cy="5987720"/>
          </a:xfr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6362C82-F87C-4697-51E0-ADA2154AD921}"/>
              </a:ext>
            </a:extLst>
          </p:cNvPr>
          <p:cNvSpPr txBox="1"/>
          <p:nvPr/>
        </p:nvSpPr>
        <p:spPr>
          <a:xfrm>
            <a:off x="6221711" y="2167909"/>
            <a:ext cx="18288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9FC3F8-D591-23D8-4DDC-3EA6A2AE6DEE}"/>
              </a:ext>
            </a:extLst>
          </p:cNvPr>
          <p:cNvSpPr txBox="1"/>
          <p:nvPr/>
        </p:nvSpPr>
        <p:spPr>
          <a:xfrm>
            <a:off x="9800334" y="1397675"/>
            <a:ext cx="222955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DE7D4CD-AB7B-7F00-6384-B174ECFDF617}"/>
              </a:ext>
            </a:extLst>
          </p:cNvPr>
          <p:cNvSpPr txBox="1"/>
          <p:nvPr/>
        </p:nvSpPr>
        <p:spPr>
          <a:xfrm>
            <a:off x="60323" y="5313776"/>
            <a:ext cx="6244028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err="1">
                <a:latin typeface="Abadi"/>
              </a:rPr>
              <a:t>Plenković</a:t>
            </a:r>
            <a:r>
              <a:rPr lang="en-US" sz="2000">
                <a:latin typeface="Abadi"/>
              </a:rPr>
              <a:t> je </a:t>
            </a:r>
            <a:r>
              <a:rPr lang="en-US" sz="2000" err="1">
                <a:latin typeface="Abadi"/>
              </a:rPr>
              <a:t>zatim</a:t>
            </a:r>
            <a:r>
              <a:rPr lang="en-US" sz="2000">
                <a:latin typeface="Abadi"/>
              </a:rPr>
              <a:t> </a:t>
            </a:r>
            <a:r>
              <a:rPr lang="en-US" sz="2000" err="1">
                <a:latin typeface="Abadi"/>
              </a:rPr>
              <a:t>podijelio</a:t>
            </a:r>
            <a:r>
              <a:rPr lang="en-US" sz="2000">
                <a:latin typeface="Abadi"/>
              </a:rPr>
              <a:t>   </a:t>
            </a:r>
            <a:r>
              <a:rPr lang="en-US" sz="2000" err="1">
                <a:latin typeface="Abadi"/>
              </a:rPr>
              <a:t>razgovor</a:t>
            </a:r>
            <a:r>
              <a:rPr lang="en-US" sz="2000">
                <a:latin typeface="Abadi"/>
              </a:rPr>
              <a:t> </a:t>
            </a:r>
            <a:r>
              <a:rPr lang="en-US" sz="2000" err="1">
                <a:latin typeface="Abadi"/>
              </a:rPr>
              <a:t>između</a:t>
            </a:r>
            <a:r>
              <a:rPr lang="en-US" sz="2000">
                <a:latin typeface="Abadi"/>
              </a:rPr>
              <a:t> </a:t>
            </a:r>
            <a:r>
              <a:rPr lang="en-US" sz="2000" err="1">
                <a:latin typeface="Abadi"/>
              </a:rPr>
              <a:t>sebe</a:t>
            </a:r>
            <a:r>
              <a:rPr lang="en-US" sz="2000">
                <a:latin typeface="Abadi"/>
              </a:rPr>
              <a:t> I </a:t>
            </a:r>
            <a:r>
              <a:rPr lang="en-US" sz="2000" err="1">
                <a:latin typeface="Abadi"/>
              </a:rPr>
              <a:t>Mamića</a:t>
            </a:r>
            <a:r>
              <a:rPr lang="en-US" sz="2000">
                <a:latin typeface="Abadi"/>
              </a:rPr>
              <a:t>. Mamić je </a:t>
            </a:r>
            <a:r>
              <a:rPr lang="en-US" sz="2000" err="1">
                <a:latin typeface="Abadi"/>
              </a:rPr>
              <a:t>zvao</a:t>
            </a:r>
            <a:r>
              <a:rPr lang="en-US" sz="2000">
                <a:latin typeface="Abadi"/>
              </a:rPr>
              <a:t> </a:t>
            </a:r>
            <a:r>
              <a:rPr lang="en-US" sz="2000" err="1">
                <a:latin typeface="Abadi"/>
              </a:rPr>
              <a:t>Premjera</a:t>
            </a:r>
            <a:r>
              <a:rPr lang="en-US" sz="2000">
                <a:latin typeface="Abadi"/>
              </a:rPr>
              <a:t> </a:t>
            </a:r>
            <a:r>
              <a:rPr lang="en-US" sz="2000" err="1">
                <a:latin typeface="Abadi"/>
              </a:rPr>
              <a:t>na</a:t>
            </a:r>
            <a:r>
              <a:rPr lang="en-US" sz="2000">
                <a:latin typeface="Abadi"/>
              </a:rPr>
              <a:t> </a:t>
            </a:r>
            <a:r>
              <a:rPr lang="en-US" sz="2000" err="1">
                <a:latin typeface="Abadi"/>
              </a:rPr>
              <a:t>svoj</a:t>
            </a:r>
            <a:r>
              <a:rPr lang="en-US" sz="2000">
                <a:latin typeface="Abadi"/>
              </a:rPr>
              <a:t> </a:t>
            </a:r>
            <a:r>
              <a:rPr lang="en-US" sz="2000" err="1">
                <a:latin typeface="Abadi"/>
              </a:rPr>
              <a:t>rođendan</a:t>
            </a:r>
            <a:r>
              <a:rPr lang="en-US" sz="2000">
                <a:latin typeface="Abadi"/>
              </a:rPr>
              <a:t> I </a:t>
            </a:r>
            <a:r>
              <a:rPr lang="en-US" sz="2000" err="1">
                <a:latin typeface="Abadi"/>
              </a:rPr>
              <a:t>na</a:t>
            </a:r>
            <a:r>
              <a:rPr lang="en-US" sz="2000">
                <a:latin typeface="Abadi"/>
              </a:rPr>
              <a:t> </a:t>
            </a:r>
            <a:r>
              <a:rPr lang="en-US" sz="2000" err="1">
                <a:latin typeface="Abadi"/>
              </a:rPr>
              <a:t>kraju</a:t>
            </a:r>
            <a:r>
              <a:rPr lang="en-US" sz="2000">
                <a:latin typeface="Abadi"/>
              </a:rPr>
              <a:t> </a:t>
            </a:r>
            <a:r>
              <a:rPr lang="en-US" sz="2000" err="1">
                <a:latin typeface="Abadi"/>
              </a:rPr>
              <a:t>rođendana</a:t>
            </a:r>
            <a:r>
              <a:rPr lang="en-US" sz="2000">
                <a:latin typeface="Abadi"/>
              </a:rPr>
              <a:t> mu je Mamić </a:t>
            </a:r>
            <a:r>
              <a:rPr lang="en-US" sz="2000" err="1">
                <a:latin typeface="Abadi"/>
              </a:rPr>
              <a:t>poručio</a:t>
            </a:r>
            <a:r>
              <a:rPr lang="en-US" sz="2000">
                <a:latin typeface="Abadi"/>
              </a:rPr>
              <a:t> da “Ako se </a:t>
            </a:r>
            <a:r>
              <a:rPr lang="en-US" sz="2000" err="1">
                <a:latin typeface="Abadi"/>
              </a:rPr>
              <a:t>meni</a:t>
            </a:r>
            <a:r>
              <a:rPr lang="en-US" sz="2000">
                <a:latin typeface="Abadi"/>
              </a:rPr>
              <a:t> </a:t>
            </a:r>
            <a:r>
              <a:rPr lang="en-US" sz="2000" err="1">
                <a:latin typeface="Abadi"/>
              </a:rPr>
              <a:t>nešto</a:t>
            </a:r>
            <a:r>
              <a:rPr lang="en-US" sz="2000">
                <a:latin typeface="Abadi"/>
              </a:rPr>
              <a:t> desi, </a:t>
            </a:r>
            <a:r>
              <a:rPr lang="en-US" sz="2000" err="1">
                <a:latin typeface="Abadi"/>
              </a:rPr>
              <a:t>ili</a:t>
            </a:r>
            <a:r>
              <a:rPr lang="en-US" sz="2000">
                <a:latin typeface="Abadi"/>
              </a:rPr>
              <a:t> da </a:t>
            </a:r>
            <a:r>
              <a:rPr lang="en-US" sz="2000" err="1">
                <a:latin typeface="Abadi"/>
              </a:rPr>
              <a:t>odem</a:t>
            </a:r>
            <a:r>
              <a:rPr lang="en-US" sz="2000">
                <a:latin typeface="Abadi"/>
              </a:rPr>
              <a:t> </a:t>
            </a:r>
            <a:r>
              <a:rPr lang="en-US" sz="2000" err="1">
                <a:latin typeface="Abadi"/>
              </a:rPr>
              <a:t>iz</a:t>
            </a:r>
            <a:r>
              <a:rPr lang="en-US" sz="2000">
                <a:latin typeface="Abadi"/>
              </a:rPr>
              <a:t> </a:t>
            </a:r>
            <a:r>
              <a:rPr lang="en-US" sz="2000" err="1">
                <a:latin typeface="Abadi"/>
              </a:rPr>
              <a:t>Dinama</a:t>
            </a:r>
            <a:r>
              <a:rPr lang="en-US" sz="2000">
                <a:latin typeface="Abadi"/>
              </a:rPr>
              <a:t> ja </a:t>
            </a:r>
            <a:r>
              <a:rPr lang="en-US" sz="2000" err="1">
                <a:latin typeface="Abadi"/>
              </a:rPr>
              <a:t>želim</a:t>
            </a:r>
            <a:r>
              <a:rPr lang="en-US" sz="2000">
                <a:latin typeface="Abadi"/>
              </a:rPr>
              <a:t> da ga </a:t>
            </a:r>
            <a:r>
              <a:rPr lang="en-US" sz="2000" err="1">
                <a:latin typeface="Abadi"/>
              </a:rPr>
              <a:t>ti</a:t>
            </a:r>
            <a:r>
              <a:rPr lang="en-US" sz="2000">
                <a:latin typeface="Abadi"/>
              </a:rPr>
              <a:t> </a:t>
            </a:r>
            <a:r>
              <a:rPr lang="en-US" sz="2000" err="1">
                <a:latin typeface="Abadi"/>
              </a:rPr>
              <a:t>preuzmeš</a:t>
            </a:r>
            <a:r>
              <a:rPr lang="en-US" sz="2000">
                <a:latin typeface="Abadi"/>
              </a:rPr>
              <a:t>. “</a:t>
            </a:r>
            <a:r>
              <a:rPr lang="en-US"/>
              <a:t> </a:t>
            </a:r>
            <a:endParaRPr lang="en-US">
              <a:cs typeface="Calibri"/>
            </a:endParaRPr>
          </a:p>
        </p:txBody>
      </p:sp>
      <p:pic>
        <p:nvPicPr>
          <p:cNvPr id="12" name="Picture 10">
            <a:extLst>
              <a:ext uri="{FF2B5EF4-FFF2-40B4-BE49-F238E27FC236}">
                <a16:creationId xmlns:a16="http://schemas.microsoft.com/office/drawing/2014/main" id="{5ED1642E-3A58-7412-848E-AA226F517197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948" y="324235"/>
            <a:ext cx="1309523" cy="37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53508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13CB2-DA5E-475B-11EC-E83E76918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11" y="-649857"/>
            <a:ext cx="3932237" cy="16002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Arial Nova"/>
                <a:cs typeface="Calibri Light"/>
              </a:rPr>
              <a:t>VIDEO:</a:t>
            </a:r>
            <a:endParaRPr lang="en-US" b="1">
              <a:solidFill>
                <a:srgbClr val="FF0000"/>
              </a:solidFill>
              <a:latin typeface="Arial Nova"/>
            </a:endParaRPr>
          </a:p>
        </p:txBody>
      </p:sp>
      <p:pic>
        <p:nvPicPr>
          <p:cNvPr id="5" name="Online Media 4" title="Izjava Andreja Plenkovića o sjednici sabora i aktualnom satu">
            <a:hlinkClick r:id="" action="ppaction://media"/>
            <a:extLst>
              <a:ext uri="{FF2B5EF4-FFF2-40B4-BE49-F238E27FC236}">
                <a16:creationId xmlns:a16="http://schemas.microsoft.com/office/drawing/2014/main" id="{087F5E89-A3A5-C74F-5727-CB6BB4B6B62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20534" y="890228"/>
            <a:ext cx="10581734" cy="5542470"/>
          </a:xfrm>
        </p:spPr>
      </p:pic>
    </p:spTree>
    <p:extLst>
      <p:ext uri="{BB962C8B-B14F-4D97-AF65-F5344CB8AC3E}">
        <p14:creationId xmlns:p14="http://schemas.microsoft.com/office/powerpoint/2010/main" val="340250395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7CCA8A-5FA1-23A1-21DC-D0B70F613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322" y="4742937"/>
            <a:ext cx="3932237" cy="381158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000" noProof="1">
              <a:cs typeface="Calibri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02998C-C449-50AB-27F4-51F280EE8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22" y="118613"/>
            <a:ext cx="775661" cy="5679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9751F5-DB24-C1F0-F749-C98FDE681F4F}"/>
              </a:ext>
            </a:extLst>
          </p:cNvPr>
          <p:cNvSpPr txBox="1"/>
          <p:nvPr/>
        </p:nvSpPr>
        <p:spPr>
          <a:xfrm>
            <a:off x="1347956" y="209269"/>
            <a:ext cx="878456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        </a:t>
            </a:r>
            <a:r>
              <a:rPr lang="en-US">
                <a:highlight>
                  <a:srgbClr val="FF0000"/>
                </a:highlight>
                <a:cs typeface="Calibri"/>
              </a:rPr>
              <a:t> </a:t>
            </a:r>
            <a:r>
              <a:rPr lang="en-US">
                <a:solidFill>
                  <a:schemeClr val="bg1"/>
                </a:solidFill>
                <a:highlight>
                  <a:srgbClr val="FF0000"/>
                </a:highlight>
                <a:cs typeface="Calibri"/>
              </a:rPr>
              <a:t> </a:t>
            </a:r>
            <a:r>
              <a:rPr lang="en-US" b="1">
                <a:solidFill>
                  <a:schemeClr val="bg1"/>
                </a:solidFill>
                <a:highlight>
                  <a:srgbClr val="FF0000"/>
                </a:highlight>
                <a:cs typeface="Calibri"/>
              </a:rPr>
              <a:t>PLUS+</a:t>
            </a:r>
            <a:r>
              <a:rPr lang="en-US" b="1">
                <a:cs typeface="Calibri"/>
              </a:rPr>
              <a:t>     NEWS     SHOW      SPORT      LIFE&amp;STYLE      SCI/TECH      VIRAL     VIDEO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F51D0EE-4167-9636-91ED-9C1849C30551}"/>
              </a:ext>
            </a:extLst>
          </p:cNvPr>
          <p:cNvSpPr/>
          <p:nvPr/>
        </p:nvSpPr>
        <p:spPr>
          <a:xfrm>
            <a:off x="10003446" y="364865"/>
            <a:ext cx="258792" cy="25879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6910CA9-5C29-5489-EB12-B3810C22D141}"/>
              </a:ext>
            </a:extLst>
          </p:cNvPr>
          <p:cNvCxnSpPr/>
          <p:nvPr/>
        </p:nvCxnSpPr>
        <p:spPr>
          <a:xfrm>
            <a:off x="12495638" y="2491075"/>
            <a:ext cx="238663" cy="109269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61E622F-8D62-DFA7-C443-66E818A2B3A7}"/>
                  </a:ext>
                </a:extLst>
              </p14:cNvPr>
              <p14:cNvContentPartPr/>
              <p14:nvPr/>
            </p14:nvContentPartPr>
            <p14:xfrm>
              <a:off x="10300584" y="604482"/>
              <a:ext cx="98023" cy="98023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61E622F-8D62-DFA7-C443-66E818A2B3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91608" y="595506"/>
                <a:ext cx="115617" cy="1156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B0505C7-1CA8-B1D2-8F65-958C4F63A05E}"/>
                  </a:ext>
                </a:extLst>
              </p14:cNvPr>
              <p14:cNvContentPartPr/>
              <p14:nvPr/>
            </p14:nvContentPartPr>
            <p14:xfrm>
              <a:off x="2810933" y="592242"/>
              <a:ext cx="626966" cy="16933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B0505C7-1CA8-B1D2-8F65-958C4F63A05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92948" y="-254408"/>
                <a:ext cx="662577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5867702A-B184-B44E-8518-3088CD4F9624}"/>
                  </a:ext>
                </a:extLst>
              </p14:cNvPr>
              <p14:cNvContentPartPr/>
              <p14:nvPr/>
            </p14:nvContentPartPr>
            <p14:xfrm>
              <a:off x="3420533" y="592242"/>
              <a:ext cx="893979" cy="16933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5867702A-B184-B44E-8518-3088CD4F962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402538" y="-254408"/>
                <a:ext cx="929609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DB9B5EE-C2F5-B81F-A8C2-9C4C2F5A6CFD}"/>
                  </a:ext>
                </a:extLst>
              </p14:cNvPr>
              <p14:cNvContentPartPr/>
              <p14:nvPr/>
            </p14:nvContentPartPr>
            <p14:xfrm>
              <a:off x="4351866" y="609175"/>
              <a:ext cx="860722" cy="16933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DB9B5EE-C2F5-B81F-A8C2-9C4C2F5A6CF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33874" y="-237475"/>
                <a:ext cx="896346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9D64DA5-1574-8122-5940-4887930CB293}"/>
                  </a:ext>
                </a:extLst>
              </p14:cNvPr>
              <p14:cNvContentPartPr/>
              <p14:nvPr/>
            </p14:nvContentPartPr>
            <p14:xfrm>
              <a:off x="5249333" y="609175"/>
              <a:ext cx="1438186" cy="16933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9D64DA5-1574-8122-5940-4887930CB29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231338" y="-237475"/>
                <a:ext cx="1473817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1DBE1EC7-794C-3C9A-39F0-A3B825D8EA36}"/>
                  </a:ext>
                </a:extLst>
              </p14:cNvPr>
              <p14:cNvContentPartPr/>
              <p14:nvPr/>
            </p14:nvContentPartPr>
            <p14:xfrm>
              <a:off x="6637866" y="609175"/>
              <a:ext cx="1283278" cy="16933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1DBE1EC7-794C-3C9A-39F0-A3B825D8EA36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619873" y="-237475"/>
                <a:ext cx="1318905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A590F179-B9D0-1B9E-F832-7FCE56011BBE}"/>
                  </a:ext>
                </a:extLst>
              </p14:cNvPr>
              <p14:cNvContentPartPr/>
              <p14:nvPr/>
            </p14:nvContentPartPr>
            <p14:xfrm>
              <a:off x="7941733" y="609175"/>
              <a:ext cx="827402" cy="16933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A590F179-B9D0-1B9E-F832-7FCE56011BB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923746" y="-237475"/>
                <a:ext cx="863016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533A7602-B179-2D79-24B8-CFBA7B6118E1}"/>
                  </a:ext>
                </a:extLst>
              </p14:cNvPr>
              <p14:cNvContentPartPr/>
              <p14:nvPr/>
            </p14:nvContentPartPr>
            <p14:xfrm>
              <a:off x="8856132" y="609175"/>
              <a:ext cx="744815" cy="16933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533A7602-B179-2D79-24B8-CFBA7B6118E1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838141" y="-237475"/>
                <a:ext cx="780437" cy="1693300"/>
              </a:xfrm>
              <a:prstGeom prst="rect">
                <a:avLst/>
              </a:prstGeom>
            </p:spPr>
          </p:pic>
        </mc:Fallback>
      </mc:AlternateContent>
      <p:sp>
        <p:nvSpPr>
          <p:cNvPr id="30" name="Minus Sign 29">
            <a:extLst>
              <a:ext uri="{FF2B5EF4-FFF2-40B4-BE49-F238E27FC236}">
                <a16:creationId xmlns:a16="http://schemas.microsoft.com/office/drawing/2014/main" id="{D4E078DB-F263-274F-3745-4DC99EBD1269}"/>
              </a:ext>
            </a:extLst>
          </p:cNvPr>
          <p:cNvSpPr/>
          <p:nvPr/>
        </p:nvSpPr>
        <p:spPr>
          <a:xfrm>
            <a:off x="1250510" y="286269"/>
            <a:ext cx="416943" cy="11501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Minus Sign 30">
            <a:extLst>
              <a:ext uri="{FF2B5EF4-FFF2-40B4-BE49-F238E27FC236}">
                <a16:creationId xmlns:a16="http://schemas.microsoft.com/office/drawing/2014/main" id="{9D489BC1-6164-4177-1536-137C67CDF49F}"/>
              </a:ext>
            </a:extLst>
          </p:cNvPr>
          <p:cNvSpPr/>
          <p:nvPr/>
        </p:nvSpPr>
        <p:spPr>
          <a:xfrm>
            <a:off x="1250509" y="286268"/>
            <a:ext cx="416943" cy="11501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Minus Sign 31">
            <a:extLst>
              <a:ext uri="{FF2B5EF4-FFF2-40B4-BE49-F238E27FC236}">
                <a16:creationId xmlns:a16="http://schemas.microsoft.com/office/drawing/2014/main" id="{586925A6-9626-DFEA-33E4-496A5F929BD7}"/>
              </a:ext>
            </a:extLst>
          </p:cNvPr>
          <p:cNvSpPr/>
          <p:nvPr/>
        </p:nvSpPr>
        <p:spPr>
          <a:xfrm>
            <a:off x="1250510" y="386910"/>
            <a:ext cx="416943" cy="11501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Minus Sign 32">
            <a:extLst>
              <a:ext uri="{FF2B5EF4-FFF2-40B4-BE49-F238E27FC236}">
                <a16:creationId xmlns:a16="http://schemas.microsoft.com/office/drawing/2014/main" id="{AF3ADEF4-19D6-1C67-9329-D31B8B3BB49F}"/>
              </a:ext>
            </a:extLst>
          </p:cNvPr>
          <p:cNvSpPr/>
          <p:nvPr/>
        </p:nvSpPr>
        <p:spPr>
          <a:xfrm>
            <a:off x="1250509" y="487551"/>
            <a:ext cx="416943" cy="11501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5D49CDE-69D5-0D66-6985-007BC0375C3E}"/>
              </a:ext>
            </a:extLst>
          </p:cNvPr>
          <p:cNvSpPr txBox="1"/>
          <p:nvPr/>
        </p:nvSpPr>
        <p:spPr>
          <a:xfrm>
            <a:off x="0" y="4458501"/>
            <a:ext cx="82510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noProof="1">
              <a:cs typeface="Calibri"/>
            </a:endParaRPr>
          </a:p>
        </p:txBody>
      </p:sp>
      <p:pic>
        <p:nvPicPr>
          <p:cNvPr id="12" name="Picture 5">
            <a:extLst>
              <a:ext uri="{FF2B5EF4-FFF2-40B4-BE49-F238E27FC236}">
                <a16:creationId xmlns:a16="http://schemas.microsoft.com/office/drawing/2014/main" id="{514AA478-7744-BD47-6800-E59C6ECCAF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9"/>
          <a:stretch>
            <a:fillRect/>
          </a:stretch>
        </p:blipFill>
        <p:spPr>
          <a:xfrm>
            <a:off x="180076" y="3972594"/>
            <a:ext cx="3627126" cy="2729038"/>
          </a:xfrm>
          <a:prstGeom prst="rect">
            <a:avLst/>
          </a:prstGeom>
        </p:spPr>
      </p:pic>
      <p:sp>
        <p:nvSpPr>
          <p:cNvPr id="21" name="TextBox 11">
            <a:extLst>
              <a:ext uri="{FF2B5EF4-FFF2-40B4-BE49-F238E27FC236}">
                <a16:creationId xmlns:a16="http://schemas.microsoft.com/office/drawing/2014/main" id="{4B553EB1-F6D1-5D08-C538-D2955B1956E4}"/>
              </a:ext>
            </a:extLst>
          </p:cNvPr>
          <p:cNvSpPr txBox="1"/>
          <p:nvPr/>
        </p:nvSpPr>
        <p:spPr>
          <a:xfrm>
            <a:off x="174732" y="919481"/>
            <a:ext cx="4960408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latin typeface="Abadi"/>
                <a:cs typeface="Calibri"/>
              </a:rPr>
              <a:t>Slijedećeg</a:t>
            </a:r>
            <a:r>
              <a:rPr lang="en-US" sz="2000">
                <a:latin typeface="Abadi"/>
                <a:cs typeface="Calibri"/>
              </a:rPr>
              <a:t> dana je Andrej </a:t>
            </a:r>
            <a:r>
              <a:rPr lang="en-US" sz="2000" err="1">
                <a:latin typeface="Abadi"/>
                <a:cs typeface="Calibri"/>
              </a:rPr>
              <a:t>Plenković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uhvaćen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na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Maksimiru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gdje</a:t>
            </a:r>
            <a:r>
              <a:rPr lang="en-US" sz="2000">
                <a:latin typeface="Abadi"/>
                <a:cs typeface="Calibri"/>
              </a:rPr>
              <a:t> je </a:t>
            </a:r>
            <a:r>
              <a:rPr lang="en-US" sz="2000" err="1">
                <a:latin typeface="Abadi"/>
                <a:cs typeface="Calibri"/>
              </a:rPr>
              <a:t>zaigrao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nogomet</a:t>
            </a:r>
            <a:r>
              <a:rPr lang="en-US" sz="2000">
                <a:latin typeface="Abadi"/>
                <a:cs typeface="Calibri"/>
              </a:rPr>
              <a:t> s </a:t>
            </a:r>
            <a:r>
              <a:rPr lang="en-US" sz="2000" err="1">
                <a:latin typeface="Abadi"/>
                <a:cs typeface="Calibri"/>
              </a:rPr>
              <a:t>ministrom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Banožićem</a:t>
            </a:r>
            <a:r>
              <a:rPr lang="en-US" sz="2000">
                <a:latin typeface="Abadi"/>
                <a:cs typeface="Calibri"/>
              </a:rPr>
              <a:t>. </a:t>
            </a:r>
            <a:r>
              <a:rPr lang="en-US" sz="2000" err="1">
                <a:latin typeface="Abadi"/>
                <a:cs typeface="Calibri"/>
              </a:rPr>
              <a:t>Mediji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su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poludjeli</a:t>
            </a:r>
            <a:r>
              <a:rPr lang="en-US" sz="2000">
                <a:latin typeface="Abadi"/>
                <a:cs typeface="Calibri"/>
              </a:rPr>
              <a:t>. </a:t>
            </a:r>
            <a:r>
              <a:rPr lang="en-US" sz="2000" err="1">
                <a:latin typeface="Abadi"/>
                <a:cs typeface="Calibri"/>
              </a:rPr>
              <a:t>Pitali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smo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osobno</a:t>
            </a:r>
            <a:r>
              <a:rPr lang="en-US" sz="2000">
                <a:latin typeface="Abadi"/>
                <a:cs typeface="Calibri"/>
              </a:rPr>
              <a:t> Andreja </a:t>
            </a:r>
            <a:r>
              <a:rPr lang="en-US" sz="2000" err="1">
                <a:latin typeface="Abadi"/>
                <a:cs typeface="Calibri"/>
              </a:rPr>
              <a:t>Plenkovića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zašto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sada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nogomet</a:t>
            </a:r>
            <a:r>
              <a:rPr lang="en-US" sz="2000">
                <a:latin typeface="Abadi"/>
                <a:cs typeface="Calibri"/>
              </a:rPr>
              <a:t>? </a:t>
            </a:r>
            <a:endParaRPr lang="en-US" sz="2000">
              <a:latin typeface="Abadi" panose="020B0604020104020204" pitchFamily="34" charset="0"/>
              <a:cs typeface="Calibri"/>
            </a:endParaRPr>
          </a:p>
          <a:p>
            <a:r>
              <a:rPr lang="en-US" sz="2000">
                <a:latin typeface="Abadi"/>
                <a:cs typeface="Calibri"/>
              </a:rPr>
              <a:t>Zar  mu </a:t>
            </a:r>
            <a:r>
              <a:rPr lang="en-US" sz="2000" err="1">
                <a:latin typeface="Abadi"/>
                <a:cs typeface="Calibri"/>
              </a:rPr>
              <a:t>nije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dovoljno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što</a:t>
            </a:r>
            <a:r>
              <a:rPr lang="en-US" sz="2000">
                <a:latin typeface="Abadi"/>
                <a:cs typeface="Calibri"/>
              </a:rPr>
              <a:t> je </a:t>
            </a:r>
            <a:r>
              <a:rPr lang="en-US" sz="2000" err="1">
                <a:latin typeface="Abadi"/>
                <a:cs typeface="Calibri"/>
              </a:rPr>
              <a:t>premijer</a:t>
            </a:r>
            <a:r>
              <a:rPr lang="en-US" sz="2000">
                <a:latin typeface="Abadi"/>
                <a:cs typeface="Calibri"/>
              </a:rPr>
              <a:t>?  On </a:t>
            </a:r>
            <a:r>
              <a:rPr lang="en-US" sz="2000" err="1">
                <a:latin typeface="Abadi"/>
                <a:cs typeface="Calibri"/>
              </a:rPr>
              <a:t>na</a:t>
            </a:r>
            <a:r>
              <a:rPr lang="en-US" sz="2000">
                <a:latin typeface="Abadi"/>
                <a:cs typeface="Calibri"/>
              </a:rPr>
              <a:t> to </a:t>
            </a:r>
            <a:r>
              <a:rPr lang="en-US" sz="2000" err="1">
                <a:latin typeface="Abadi"/>
                <a:cs typeface="Calibri"/>
              </a:rPr>
              <a:t>odgovara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sa</a:t>
            </a:r>
            <a:r>
              <a:rPr lang="en-US" sz="2000">
                <a:latin typeface="Abadi"/>
                <a:cs typeface="Calibri"/>
              </a:rPr>
              <a:t>  “</a:t>
            </a:r>
            <a:r>
              <a:rPr lang="en-US" sz="2000" err="1">
                <a:latin typeface="Abadi"/>
                <a:cs typeface="Calibri"/>
              </a:rPr>
              <a:t>Mamiću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sam</a:t>
            </a:r>
            <a:r>
              <a:rPr lang="en-US" sz="2000">
                <a:latin typeface="Abadi"/>
                <a:cs typeface="Calibri"/>
              </a:rPr>
              <a:t> to </a:t>
            </a:r>
            <a:r>
              <a:rPr lang="en-US" sz="2000" err="1">
                <a:latin typeface="Abadi"/>
                <a:cs typeface="Calibri"/>
              </a:rPr>
              <a:t>obećao</a:t>
            </a:r>
            <a:r>
              <a:rPr lang="en-US" sz="2000">
                <a:latin typeface="Abadi"/>
                <a:cs typeface="Calibri"/>
              </a:rPr>
              <a:t> a ja </a:t>
            </a:r>
            <a:r>
              <a:rPr lang="en-US" sz="2000" err="1">
                <a:latin typeface="Abadi"/>
                <a:cs typeface="Calibri"/>
              </a:rPr>
              <a:t>sam</a:t>
            </a:r>
            <a:r>
              <a:rPr lang="en-US" sz="2000">
                <a:latin typeface="Abadi"/>
                <a:cs typeface="Calibri"/>
              </a:rPr>
              <a:t> </a:t>
            </a:r>
            <a:r>
              <a:rPr lang="en-US" sz="2000" err="1">
                <a:latin typeface="Abadi"/>
                <a:cs typeface="Calibri"/>
              </a:rPr>
              <a:t>čovjek</a:t>
            </a:r>
            <a:r>
              <a:rPr lang="en-US" sz="2000">
                <a:latin typeface="Abadi"/>
                <a:cs typeface="Calibri"/>
              </a:rPr>
              <a:t> od </a:t>
            </a:r>
            <a:r>
              <a:rPr lang="en-US" sz="2000" err="1">
                <a:latin typeface="Abadi"/>
                <a:cs typeface="Calibri"/>
              </a:rPr>
              <a:t>riječi</a:t>
            </a:r>
            <a:r>
              <a:rPr lang="en-US" sz="2000">
                <a:latin typeface="Abadi"/>
                <a:cs typeface="Calibri"/>
              </a:rPr>
              <a:t>”</a:t>
            </a:r>
          </a:p>
          <a:p>
            <a:r>
              <a:rPr lang="en-US" sz="2000" err="1">
                <a:ea typeface="+mn-lt"/>
                <a:cs typeface="+mn-lt"/>
              </a:rPr>
              <a:t>Izvor</a:t>
            </a:r>
            <a:r>
              <a:rPr lang="en-US" sz="2000">
                <a:ea typeface="+mn-lt"/>
                <a:cs typeface="+mn-lt"/>
              </a:rPr>
              <a:t>: Zdravko Mamić I </a:t>
            </a:r>
            <a:r>
              <a:rPr lang="en-US" sz="2000" err="1">
                <a:ea typeface="+mn-lt"/>
                <a:cs typeface="+mn-lt"/>
              </a:rPr>
              <a:t>sabor</a:t>
            </a:r>
            <a:r>
              <a:rPr lang="en-US" sz="2000">
                <a:ea typeface="+mn-lt"/>
                <a:cs typeface="+mn-lt"/>
              </a:rPr>
              <a:t> </a:t>
            </a:r>
            <a:endParaRPr lang="en-US" sz="2000"/>
          </a:p>
        </p:txBody>
      </p:sp>
      <p:sp>
        <p:nvSpPr>
          <p:cNvPr id="23" name="Title 22">
            <a:extLst>
              <a:ext uri="{FF2B5EF4-FFF2-40B4-BE49-F238E27FC236}">
                <a16:creationId xmlns:a16="http://schemas.microsoft.com/office/drawing/2014/main" id="{0EFB9033-2F88-C811-6B50-79ABCC479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4252284" y="7725085"/>
            <a:ext cx="3932237" cy="74318"/>
          </a:xfrm>
        </p:spPr>
        <p:txBody>
          <a:bodyPr>
            <a:normAutofit fontScale="90000"/>
          </a:bodyPr>
          <a:lstStyle/>
          <a:p>
            <a:endParaRPr lang="en-US">
              <a:cs typeface="Calibri Ligh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BC31A8-BB7F-4355-252E-FD3F0033FEFA}"/>
              </a:ext>
            </a:extLst>
          </p:cNvPr>
          <p:cNvSpPr txBox="1"/>
          <p:nvPr/>
        </p:nvSpPr>
        <p:spPr>
          <a:xfrm>
            <a:off x="5653852" y="1222963"/>
            <a:ext cx="605837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err="1">
                <a:solidFill>
                  <a:srgbClr val="00B0F0"/>
                </a:solidFill>
                <a:latin typeface="Cambria"/>
                <a:ea typeface="Cambria"/>
                <a:cs typeface="Calibri"/>
              </a:rPr>
              <a:t>Komentari</a:t>
            </a:r>
            <a:r>
              <a:rPr lang="en-US" sz="2800" b="1">
                <a:solidFill>
                  <a:srgbClr val="00B0F0"/>
                </a:solidFill>
                <a:latin typeface="Cambria"/>
                <a:ea typeface="Cambria"/>
                <a:cs typeface="Calibri"/>
              </a:rPr>
              <a:t> </a:t>
            </a:r>
            <a:r>
              <a:rPr lang="en-US" sz="2800" b="1">
                <a:latin typeface="Cambria"/>
                <a:ea typeface="Cambria"/>
                <a:cs typeface="Calibri"/>
              </a:rPr>
              <a:t>10</a:t>
            </a:r>
            <a:endParaRPr lang="en-US" sz="2800" b="1" err="1">
              <a:latin typeface="Cambria"/>
              <a:ea typeface="Cambria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7104B4-C493-F2F3-EA8D-6A5FBE2B3837}"/>
              </a:ext>
            </a:extLst>
          </p:cNvPr>
          <p:cNvSpPr txBox="1"/>
          <p:nvPr/>
        </p:nvSpPr>
        <p:spPr>
          <a:xfrm>
            <a:off x="5747926" y="2163704"/>
            <a:ext cx="4562591" cy="40626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Ivan Nikolić</a:t>
            </a:r>
          </a:p>
          <a:p>
            <a:r>
              <a:rPr lang="en-US" sz="1200">
                <a:cs typeface="Calibri"/>
              </a:rPr>
              <a:t>13:54</a:t>
            </a:r>
          </a:p>
          <a:p>
            <a:r>
              <a:rPr lang="en-US" sz="1200" b="1" err="1">
                <a:cs typeface="Calibri"/>
              </a:rPr>
              <a:t>Sramota</a:t>
            </a:r>
            <a:r>
              <a:rPr lang="en-US" sz="1200" b="1">
                <a:cs typeface="Calibri"/>
              </a:rPr>
              <a:t>!                                                          </a:t>
            </a:r>
            <a:r>
              <a:rPr lang="en-US" sz="1200" b="1" u="sng" err="1">
                <a:solidFill>
                  <a:srgbClr val="00B0F0"/>
                </a:solidFill>
                <a:ea typeface="+mn-lt"/>
                <a:cs typeface="+mn-lt"/>
              </a:rPr>
              <a:t>Odgovori</a:t>
            </a:r>
            <a:endParaRPr lang="en-US" sz="1200" err="1">
              <a:ea typeface="+mn-lt"/>
              <a:cs typeface="+mn-lt"/>
            </a:endParaRPr>
          </a:p>
          <a:p>
            <a:endParaRPr lang="en-US" sz="1200" b="1">
              <a:cs typeface="Calibri"/>
            </a:endParaRPr>
          </a:p>
          <a:p>
            <a:r>
              <a:rPr lang="en-US" sz="1200" b="1">
                <a:cs typeface="Calibri"/>
              </a:rPr>
              <a:t>TAKOĐER IVANE, SRAMOTA!</a:t>
            </a:r>
          </a:p>
          <a:p>
            <a:r>
              <a:rPr lang="en-US">
                <a:cs typeface="Calibri"/>
              </a:rPr>
              <a:t>Marina Jakovljević</a:t>
            </a:r>
          </a:p>
          <a:p>
            <a:r>
              <a:rPr lang="en-US" sz="1200">
                <a:cs typeface="Calibri"/>
              </a:rPr>
              <a:t>18:03</a:t>
            </a:r>
          </a:p>
          <a:p>
            <a:r>
              <a:rPr lang="en-US" sz="1200" b="1">
                <a:cs typeface="Calibri"/>
              </a:rPr>
              <a:t>Zar </a:t>
            </a:r>
            <a:r>
              <a:rPr lang="en-US" sz="1200" b="1" err="1">
                <a:cs typeface="Calibri"/>
              </a:rPr>
              <a:t>nema</a:t>
            </a:r>
            <a:r>
              <a:rPr lang="en-US" sz="1200" b="1">
                <a:cs typeface="Calibri"/>
              </a:rPr>
              <a:t> on </a:t>
            </a:r>
            <a:r>
              <a:rPr lang="en-US" sz="1200" b="1" err="1">
                <a:cs typeface="Calibri"/>
              </a:rPr>
              <a:t>pametnijeg</a:t>
            </a:r>
            <a:r>
              <a:rPr lang="en-US" sz="1200" b="1">
                <a:cs typeface="Calibri"/>
              </a:rPr>
              <a:t> </a:t>
            </a:r>
            <a:r>
              <a:rPr lang="en-US" sz="1200" b="1" err="1">
                <a:cs typeface="Calibri"/>
              </a:rPr>
              <a:t>posla</a:t>
            </a:r>
            <a:r>
              <a:rPr lang="en-US" sz="1200" b="1">
                <a:cs typeface="Calibri"/>
              </a:rPr>
              <a:t>?                </a:t>
            </a:r>
            <a:r>
              <a:rPr lang="en-US" sz="1200" b="1" u="sng" err="1">
                <a:solidFill>
                  <a:srgbClr val="00B0F0"/>
                </a:solidFill>
                <a:ea typeface="+mn-lt"/>
                <a:cs typeface="+mn-lt"/>
              </a:rPr>
              <a:t>Odgovori</a:t>
            </a:r>
            <a:endParaRPr lang="en-US" sz="1200" err="1">
              <a:ea typeface="+mn-lt"/>
              <a:cs typeface="+mn-lt"/>
            </a:endParaRPr>
          </a:p>
          <a:p>
            <a:endParaRPr lang="en-US" sz="1200" b="1">
              <a:cs typeface="Calibri"/>
            </a:endParaRPr>
          </a:p>
          <a:p>
            <a:endParaRPr lang="en-US" sz="1200" b="1">
              <a:cs typeface="Calibri"/>
            </a:endParaRPr>
          </a:p>
          <a:p>
            <a:r>
              <a:rPr lang="en-US">
                <a:cs typeface="Calibri"/>
              </a:rPr>
              <a:t>Fran Kulenović</a:t>
            </a:r>
          </a:p>
          <a:p>
            <a:r>
              <a:rPr lang="en-US" sz="1200">
                <a:cs typeface="Calibri"/>
              </a:rPr>
              <a:t>18:08</a:t>
            </a:r>
          </a:p>
          <a:p>
            <a:r>
              <a:rPr lang="en-US" sz="1200" b="1" err="1">
                <a:cs typeface="Calibri"/>
              </a:rPr>
              <a:t>Sramota</a:t>
            </a:r>
            <a:r>
              <a:rPr lang="en-US" sz="1200" b="1">
                <a:cs typeface="Calibri"/>
              </a:rPr>
              <a:t> </a:t>
            </a:r>
            <a:r>
              <a:rPr lang="en-US" sz="1200" b="1" err="1">
                <a:cs typeface="Calibri"/>
              </a:rPr>
              <a:t>ove</a:t>
            </a:r>
            <a:r>
              <a:rPr lang="en-US" sz="1200" b="1">
                <a:cs typeface="Calibri"/>
              </a:rPr>
              <a:t> </a:t>
            </a:r>
            <a:r>
              <a:rPr lang="en-US" sz="1200" b="1" err="1">
                <a:cs typeface="Calibri"/>
              </a:rPr>
              <a:t>države</a:t>
            </a:r>
            <a:r>
              <a:rPr lang="en-US" sz="1200" b="1">
                <a:cs typeface="Calibri"/>
              </a:rPr>
              <a:t>, on </a:t>
            </a:r>
            <a:r>
              <a:rPr lang="en-US" sz="1200" b="1" err="1">
                <a:cs typeface="Calibri"/>
              </a:rPr>
              <a:t>će</a:t>
            </a:r>
            <a:r>
              <a:rPr lang="en-US" sz="1200" b="1">
                <a:cs typeface="Calibri"/>
              </a:rPr>
              <a:t> </a:t>
            </a:r>
            <a:r>
              <a:rPr lang="en-US" sz="1200" b="1" err="1">
                <a:cs typeface="Calibri"/>
              </a:rPr>
              <a:t>sada</a:t>
            </a:r>
            <a:r>
              <a:rPr lang="en-US" sz="1200" b="1">
                <a:cs typeface="Calibri"/>
              </a:rPr>
              <a:t> </a:t>
            </a:r>
            <a:r>
              <a:rPr lang="en-US" sz="1200" b="1" err="1">
                <a:cs typeface="Calibri"/>
              </a:rPr>
              <a:t>voditi</a:t>
            </a:r>
            <a:r>
              <a:rPr lang="en-US" sz="1200" b="1">
                <a:cs typeface="Calibri"/>
              </a:rPr>
              <a:t> </a:t>
            </a:r>
            <a:r>
              <a:rPr lang="en-US" sz="1200" b="1" err="1">
                <a:cs typeface="Calibri"/>
              </a:rPr>
              <a:t>najbolji</a:t>
            </a:r>
            <a:r>
              <a:rPr lang="en-US" sz="1200" b="1">
                <a:cs typeface="Calibri"/>
              </a:rPr>
              <a:t> </a:t>
            </a:r>
            <a:r>
              <a:rPr lang="en-US" sz="1200" b="1" err="1">
                <a:cs typeface="Calibri"/>
              </a:rPr>
              <a:t>nogometni</a:t>
            </a:r>
            <a:r>
              <a:rPr lang="en-US" sz="1200" b="1">
                <a:cs typeface="Calibri"/>
              </a:rPr>
              <a:t> </a:t>
            </a:r>
            <a:r>
              <a:rPr lang="en-US" sz="1200" b="1" err="1">
                <a:cs typeface="Calibri"/>
              </a:rPr>
              <a:t>klub</a:t>
            </a:r>
            <a:r>
              <a:rPr lang="en-US" sz="1200" b="1">
                <a:cs typeface="Calibri"/>
              </a:rPr>
              <a:t> u </a:t>
            </a:r>
            <a:r>
              <a:rPr lang="en-US" sz="1200" b="1" err="1">
                <a:cs typeface="Calibri"/>
              </a:rPr>
              <a:t>državi</a:t>
            </a:r>
            <a:r>
              <a:rPr lang="en-US" sz="1200" b="1">
                <a:cs typeface="Calibri"/>
              </a:rPr>
              <a:t>, </a:t>
            </a:r>
            <a:r>
              <a:rPr lang="en-US" sz="1200" b="1" err="1">
                <a:cs typeface="Calibri"/>
              </a:rPr>
              <a:t>lopov</a:t>
            </a:r>
            <a:r>
              <a:rPr lang="en-US" sz="1200" b="1">
                <a:cs typeface="Calibri"/>
              </a:rPr>
              <a:t>!                                                 </a:t>
            </a:r>
            <a:r>
              <a:rPr lang="en-US" sz="1200" b="1" u="sng" err="1">
                <a:solidFill>
                  <a:srgbClr val="00B0F0"/>
                </a:solidFill>
                <a:ea typeface="+mn-lt"/>
                <a:cs typeface="+mn-lt"/>
              </a:rPr>
              <a:t>Odgovori</a:t>
            </a:r>
            <a:endParaRPr lang="en-US" sz="1200" err="1">
              <a:ea typeface="+mn-lt"/>
              <a:cs typeface="+mn-lt"/>
            </a:endParaRPr>
          </a:p>
          <a:p>
            <a:endParaRPr lang="en-US"/>
          </a:p>
          <a:p>
            <a:endParaRPr lang="en-US" sz="1200" b="1">
              <a:cs typeface="Calibri"/>
            </a:endParaRPr>
          </a:p>
          <a:p>
            <a:r>
              <a:rPr lang="en-US">
                <a:cs typeface="Calibri"/>
              </a:rPr>
              <a:t>Franko Kovačević</a:t>
            </a:r>
          </a:p>
          <a:p>
            <a:r>
              <a:rPr lang="en-US" sz="1200">
                <a:cs typeface="Calibri"/>
              </a:rPr>
              <a:t>20:55</a:t>
            </a:r>
          </a:p>
          <a:p>
            <a:r>
              <a:rPr lang="en-US" sz="1200" b="1">
                <a:cs typeface="Calibri"/>
              </a:rPr>
              <a:t>Wow!                                                                </a:t>
            </a:r>
            <a:r>
              <a:rPr lang="en-US" sz="1200" b="1" u="sng">
                <a:solidFill>
                  <a:srgbClr val="00B0F0"/>
                </a:solidFill>
                <a:cs typeface="Calibri"/>
              </a:rPr>
              <a:t> </a:t>
            </a:r>
            <a:r>
              <a:rPr lang="en-US" sz="1200" b="1" u="sng" err="1">
                <a:solidFill>
                  <a:srgbClr val="00B0F0"/>
                </a:solidFill>
                <a:cs typeface="Calibri"/>
              </a:rPr>
              <a:t>Odgovori</a:t>
            </a:r>
            <a:endParaRPr lang="en-US" sz="1200" b="1" u="sng">
              <a:solidFill>
                <a:srgbClr val="00B0F0"/>
              </a:solidFill>
              <a:cs typeface="Calibri"/>
            </a:endParaRPr>
          </a:p>
        </p:txBody>
      </p:sp>
      <p:pic>
        <p:nvPicPr>
          <p:cNvPr id="25" name="Picture 25">
            <a:extLst>
              <a:ext uri="{FF2B5EF4-FFF2-40B4-BE49-F238E27FC236}">
                <a16:creationId xmlns:a16="http://schemas.microsoft.com/office/drawing/2014/main" id="{A7BD9B51-97B2-C0F9-EE77-1F75667CC858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400557" y="2202393"/>
            <a:ext cx="337258" cy="487069"/>
          </a:xfrm>
          <a:prstGeom prst="rect">
            <a:avLst/>
          </a:prstGeom>
        </p:spPr>
      </p:pic>
      <p:pic>
        <p:nvPicPr>
          <p:cNvPr id="26" name="Picture 26">
            <a:extLst>
              <a:ext uri="{FF2B5EF4-FFF2-40B4-BE49-F238E27FC236}">
                <a16:creationId xmlns:a16="http://schemas.microsoft.com/office/drawing/2014/main" id="{99A9DC37-6FB7-3E16-2F9C-ADDFB948DCD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405790" y="3216802"/>
            <a:ext cx="355013" cy="433801"/>
          </a:xfrm>
          <a:prstGeom prst="rect">
            <a:avLst/>
          </a:prstGeom>
        </p:spPr>
      </p:pic>
      <p:pic>
        <p:nvPicPr>
          <p:cNvPr id="27" name="Picture 27" descr="A picture containing person, person, looking&#10;&#10;Description automatically generated">
            <a:extLst>
              <a:ext uri="{FF2B5EF4-FFF2-40B4-BE49-F238E27FC236}">
                <a16:creationId xmlns:a16="http://schemas.microsoft.com/office/drawing/2014/main" id="{FD08F9FD-2B5F-0DB5-2FCB-6020D7B73DB2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5401733" y="4117621"/>
            <a:ext cx="344312" cy="438386"/>
          </a:xfrm>
          <a:prstGeom prst="rect">
            <a:avLst/>
          </a:prstGeom>
        </p:spPr>
      </p:pic>
      <p:pic>
        <p:nvPicPr>
          <p:cNvPr id="28" name="Picture 28">
            <a:extLst>
              <a:ext uri="{FF2B5EF4-FFF2-40B4-BE49-F238E27FC236}">
                <a16:creationId xmlns:a16="http://schemas.microsoft.com/office/drawing/2014/main" id="{DA36E6CA-5481-EBA2-57F5-809224F01FDE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392325" y="5406438"/>
            <a:ext cx="344313" cy="476014"/>
          </a:xfrm>
          <a:prstGeom prst="rect">
            <a:avLst/>
          </a:prstGeom>
        </p:spPr>
      </p:pic>
      <p:pic>
        <p:nvPicPr>
          <p:cNvPr id="29" name="Picture 34">
            <a:extLst>
              <a:ext uri="{FF2B5EF4-FFF2-40B4-BE49-F238E27FC236}">
                <a16:creationId xmlns:a16="http://schemas.microsoft.com/office/drawing/2014/main" id="{9AB00AE8-140A-DEDB-F134-006FFD11BDFB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848292" y="2801231"/>
            <a:ext cx="249650" cy="17157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74DBB3A-881E-58A7-8EFD-55710180857A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895917" y="3884141"/>
            <a:ext cx="249650" cy="171571"/>
          </a:xfrm>
          <a:prstGeom prst="rect">
            <a:avLst/>
          </a:prstGeom>
        </p:spPr>
      </p:pic>
      <p:pic>
        <p:nvPicPr>
          <p:cNvPr id="36" name="Picture 34">
            <a:extLst>
              <a:ext uri="{FF2B5EF4-FFF2-40B4-BE49-F238E27FC236}">
                <a16:creationId xmlns:a16="http://schemas.microsoft.com/office/drawing/2014/main" id="{C50B5627-5A23-856F-764B-26D78BBAD990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895917" y="5097697"/>
            <a:ext cx="249650" cy="171571"/>
          </a:xfrm>
          <a:prstGeom prst="rect">
            <a:avLst/>
          </a:prstGeom>
        </p:spPr>
      </p:pic>
      <p:pic>
        <p:nvPicPr>
          <p:cNvPr id="37" name="Picture 34">
            <a:extLst>
              <a:ext uri="{FF2B5EF4-FFF2-40B4-BE49-F238E27FC236}">
                <a16:creationId xmlns:a16="http://schemas.microsoft.com/office/drawing/2014/main" id="{7679E829-6055-C905-03B2-FF53DB3CF3C3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895917" y="6141919"/>
            <a:ext cx="249650" cy="171571"/>
          </a:xfrm>
          <a:prstGeom prst="rect">
            <a:avLst/>
          </a:prstGeom>
        </p:spPr>
      </p:pic>
      <p:pic>
        <p:nvPicPr>
          <p:cNvPr id="3" name="Picture 10">
            <a:extLst>
              <a:ext uri="{FF2B5EF4-FFF2-40B4-BE49-F238E27FC236}">
                <a16:creationId xmlns:a16="http://schemas.microsoft.com/office/drawing/2014/main" id="{143013C6-66E7-A6EE-8C57-09D04810A77C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948" y="324235"/>
            <a:ext cx="1309523" cy="37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26411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Široki zaslon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office theme</vt:lpstr>
      <vt:lpstr>ANDREJ PLENKOVIĆ POSTAJE VLASNIK DINAMA?!</vt:lpstr>
      <vt:lpstr>Andrej Plenković vlasnik dinama?</vt:lpstr>
      <vt:lpstr>Andrej Plenković vlasnik dinama?!</vt:lpstr>
      <vt:lpstr>VIDEO: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11</cp:revision>
  <dcterms:created xsi:type="dcterms:W3CDTF">2023-02-01T15:42:06Z</dcterms:created>
  <dcterms:modified xsi:type="dcterms:W3CDTF">2023-05-02T11:53:00Z</dcterms:modified>
</cp:coreProperties>
</file>